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notesMasterIdLst>
    <p:notesMasterId r:id="rId26"/>
  </p:notesMasterIdLst>
  <p:sldIdLst>
    <p:sldId id="259" r:id="rId3"/>
    <p:sldId id="256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9" r:id="rId15"/>
    <p:sldId id="280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2950" autoAdjust="0"/>
  </p:normalViewPr>
  <p:slideViewPr>
    <p:cSldViewPr snapToGrid="0">
      <p:cViewPr varScale="1">
        <p:scale>
          <a:sx n="72" d="100"/>
          <a:sy n="72" d="100"/>
        </p:scale>
        <p:origin x="11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66425C-AB9E-41E6-968C-342CCAE347E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71FE5C9-7BFE-4545-A2D3-3EC8DB8558A8}">
      <dgm:prSet/>
      <dgm:spPr/>
      <dgm:t>
        <a:bodyPr/>
        <a:lstStyle/>
        <a:p>
          <a:r>
            <a:rPr lang="en-US" dirty="0"/>
            <a:t>Deployment</a:t>
          </a:r>
        </a:p>
      </dgm:t>
    </dgm:pt>
    <dgm:pt modelId="{24B0B1FC-7F9B-43D3-ABD7-0BC41F8A1308}" type="parTrans" cxnId="{BA43233E-81FB-411A-A6C3-F44753850D05}">
      <dgm:prSet/>
      <dgm:spPr/>
      <dgm:t>
        <a:bodyPr/>
        <a:lstStyle/>
        <a:p>
          <a:endParaRPr lang="en-US"/>
        </a:p>
      </dgm:t>
    </dgm:pt>
    <dgm:pt modelId="{B21B443B-0A80-4391-98C6-AAD8F88DFF30}" type="sibTrans" cxnId="{BA43233E-81FB-411A-A6C3-F44753850D05}">
      <dgm:prSet/>
      <dgm:spPr/>
      <dgm:t>
        <a:bodyPr/>
        <a:lstStyle/>
        <a:p>
          <a:endParaRPr lang="en-US"/>
        </a:p>
      </dgm:t>
    </dgm:pt>
    <dgm:pt modelId="{B9680EE8-45C4-4B9E-8941-D506407836AA}">
      <dgm:prSet/>
      <dgm:spPr/>
      <dgm:t>
        <a:bodyPr/>
        <a:lstStyle/>
        <a:p>
          <a:r>
            <a:rPr lang="en-US"/>
            <a:t>Testing</a:t>
          </a:r>
        </a:p>
      </dgm:t>
    </dgm:pt>
    <dgm:pt modelId="{FC8CC647-B9AF-48F8-BEC0-790743102B86}" type="parTrans" cxnId="{B0D72150-BA1A-44A8-A7C9-E8AADDB289C1}">
      <dgm:prSet/>
      <dgm:spPr/>
      <dgm:t>
        <a:bodyPr/>
        <a:lstStyle/>
        <a:p>
          <a:endParaRPr lang="en-US"/>
        </a:p>
      </dgm:t>
    </dgm:pt>
    <dgm:pt modelId="{1E87EF21-5E19-445A-B525-83E5CDDB06CE}" type="sibTrans" cxnId="{B0D72150-BA1A-44A8-A7C9-E8AADDB289C1}">
      <dgm:prSet/>
      <dgm:spPr/>
      <dgm:t>
        <a:bodyPr/>
        <a:lstStyle/>
        <a:p>
          <a:endParaRPr lang="en-US"/>
        </a:p>
      </dgm:t>
    </dgm:pt>
    <dgm:pt modelId="{9FE3F3CA-BD78-4F04-AF6F-BD551A9A68EE}">
      <dgm:prSet/>
      <dgm:spPr/>
      <dgm:t>
        <a:bodyPr/>
        <a:lstStyle/>
        <a:p>
          <a:r>
            <a:rPr lang="en-US"/>
            <a:t>Development</a:t>
          </a:r>
        </a:p>
      </dgm:t>
    </dgm:pt>
    <dgm:pt modelId="{36513A4B-16BF-4A95-960D-503F92CEBF2E}" type="parTrans" cxnId="{DC54FFD8-5EA2-47E7-9636-3DA08A542FA7}">
      <dgm:prSet/>
      <dgm:spPr/>
      <dgm:t>
        <a:bodyPr/>
        <a:lstStyle/>
        <a:p>
          <a:endParaRPr lang="en-US"/>
        </a:p>
      </dgm:t>
    </dgm:pt>
    <dgm:pt modelId="{DBA1AF70-61A6-4F6F-8D62-A43CF8B2BA15}" type="sibTrans" cxnId="{DC54FFD8-5EA2-47E7-9636-3DA08A542FA7}">
      <dgm:prSet/>
      <dgm:spPr/>
      <dgm:t>
        <a:bodyPr/>
        <a:lstStyle/>
        <a:p>
          <a:endParaRPr lang="en-US"/>
        </a:p>
      </dgm:t>
    </dgm:pt>
    <dgm:pt modelId="{5DFC2F31-6E41-47AF-9759-3374707EACD9}">
      <dgm:prSet/>
      <dgm:spPr/>
      <dgm:t>
        <a:bodyPr/>
        <a:lstStyle/>
        <a:p>
          <a:r>
            <a:rPr lang="en-US"/>
            <a:t>Maintenance</a:t>
          </a:r>
        </a:p>
      </dgm:t>
    </dgm:pt>
    <dgm:pt modelId="{27C92816-74A7-47BB-89FB-7EE817FFA3EE}" type="parTrans" cxnId="{1BFC28B1-068F-48B2-9F66-0F82206D714F}">
      <dgm:prSet/>
      <dgm:spPr/>
      <dgm:t>
        <a:bodyPr/>
        <a:lstStyle/>
        <a:p>
          <a:endParaRPr lang="en-US"/>
        </a:p>
      </dgm:t>
    </dgm:pt>
    <dgm:pt modelId="{C811F981-2E5D-4B2E-9947-EDE17308F4FB}" type="sibTrans" cxnId="{1BFC28B1-068F-48B2-9F66-0F82206D714F}">
      <dgm:prSet/>
      <dgm:spPr/>
      <dgm:t>
        <a:bodyPr/>
        <a:lstStyle/>
        <a:p>
          <a:endParaRPr lang="en-US"/>
        </a:p>
      </dgm:t>
    </dgm:pt>
    <dgm:pt modelId="{0F633975-22DE-4FB5-8FB6-BE0C00A2DA2E}" type="pres">
      <dgm:prSet presAssocID="{4166425C-AB9E-41E6-968C-342CCAE347E0}" presName="root" presStyleCnt="0">
        <dgm:presLayoutVars>
          <dgm:dir/>
          <dgm:resizeHandles val="exact"/>
        </dgm:presLayoutVars>
      </dgm:prSet>
      <dgm:spPr/>
    </dgm:pt>
    <dgm:pt modelId="{72D6C5E7-6D78-4B0F-9086-7BE368B8545E}" type="pres">
      <dgm:prSet presAssocID="{4166425C-AB9E-41E6-968C-342CCAE347E0}" presName="container" presStyleCnt="0">
        <dgm:presLayoutVars>
          <dgm:dir/>
          <dgm:resizeHandles val="exact"/>
        </dgm:presLayoutVars>
      </dgm:prSet>
      <dgm:spPr/>
    </dgm:pt>
    <dgm:pt modelId="{A2664A90-0650-40B2-B90D-D0C171864BF5}" type="pres">
      <dgm:prSet presAssocID="{F71FE5C9-7BFE-4545-A2D3-3EC8DB8558A8}" presName="compNode" presStyleCnt="0"/>
      <dgm:spPr/>
    </dgm:pt>
    <dgm:pt modelId="{24B18F80-137A-438F-992A-499FDBF420E4}" type="pres">
      <dgm:prSet presAssocID="{F71FE5C9-7BFE-4545-A2D3-3EC8DB8558A8}" presName="iconBgRect" presStyleLbl="bgShp" presStyleIdx="0" presStyleCnt="4"/>
      <dgm:spPr/>
    </dgm:pt>
    <dgm:pt modelId="{412FC279-4699-41C4-92C3-BB21FCBAD4E8}" type="pres">
      <dgm:prSet presAssocID="{F71FE5C9-7BFE-4545-A2D3-3EC8DB8558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63F66A7-AA2D-4087-B9CD-C72D0F0C8F01}" type="pres">
      <dgm:prSet presAssocID="{F71FE5C9-7BFE-4545-A2D3-3EC8DB8558A8}" presName="spaceRect" presStyleCnt="0"/>
      <dgm:spPr/>
    </dgm:pt>
    <dgm:pt modelId="{2CD2EC87-09B3-4BA5-A0C1-EC3CBF36FB2E}" type="pres">
      <dgm:prSet presAssocID="{F71FE5C9-7BFE-4545-A2D3-3EC8DB8558A8}" presName="textRect" presStyleLbl="revTx" presStyleIdx="0" presStyleCnt="4">
        <dgm:presLayoutVars>
          <dgm:chMax val="1"/>
          <dgm:chPref val="1"/>
        </dgm:presLayoutVars>
      </dgm:prSet>
      <dgm:spPr/>
    </dgm:pt>
    <dgm:pt modelId="{F9126215-D252-435D-A7FE-CF8CFD36514F}" type="pres">
      <dgm:prSet presAssocID="{B21B443B-0A80-4391-98C6-AAD8F88DFF30}" presName="sibTrans" presStyleLbl="sibTrans2D1" presStyleIdx="0" presStyleCnt="0"/>
      <dgm:spPr/>
    </dgm:pt>
    <dgm:pt modelId="{999C530C-D954-470F-B3AA-01BD9BC606D5}" type="pres">
      <dgm:prSet presAssocID="{B9680EE8-45C4-4B9E-8941-D506407836AA}" presName="compNode" presStyleCnt="0"/>
      <dgm:spPr/>
    </dgm:pt>
    <dgm:pt modelId="{F7756C4B-6228-4C38-AD62-39285501B2D4}" type="pres">
      <dgm:prSet presAssocID="{B9680EE8-45C4-4B9E-8941-D506407836AA}" presName="iconBgRect" presStyleLbl="bgShp" presStyleIdx="1" presStyleCnt="4"/>
      <dgm:spPr/>
    </dgm:pt>
    <dgm:pt modelId="{95038C55-C242-467B-BC2C-032D0B8EB7E4}" type="pres">
      <dgm:prSet presAssocID="{B9680EE8-45C4-4B9E-8941-D506407836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BBEAEB1A-741C-4A60-AF8E-DF5B16BF56DC}" type="pres">
      <dgm:prSet presAssocID="{B9680EE8-45C4-4B9E-8941-D506407836AA}" presName="spaceRect" presStyleCnt="0"/>
      <dgm:spPr/>
    </dgm:pt>
    <dgm:pt modelId="{25916A68-9A52-4E91-8368-9AC7814CBFA9}" type="pres">
      <dgm:prSet presAssocID="{B9680EE8-45C4-4B9E-8941-D506407836AA}" presName="textRect" presStyleLbl="revTx" presStyleIdx="1" presStyleCnt="4">
        <dgm:presLayoutVars>
          <dgm:chMax val="1"/>
          <dgm:chPref val="1"/>
        </dgm:presLayoutVars>
      </dgm:prSet>
      <dgm:spPr/>
    </dgm:pt>
    <dgm:pt modelId="{0FE357B8-5CEE-438D-BC4D-DD882F429AC5}" type="pres">
      <dgm:prSet presAssocID="{1E87EF21-5E19-445A-B525-83E5CDDB06CE}" presName="sibTrans" presStyleLbl="sibTrans2D1" presStyleIdx="0" presStyleCnt="0"/>
      <dgm:spPr/>
    </dgm:pt>
    <dgm:pt modelId="{8557388D-2CC9-48DA-903C-0B1B0B9743A1}" type="pres">
      <dgm:prSet presAssocID="{9FE3F3CA-BD78-4F04-AF6F-BD551A9A68EE}" presName="compNode" presStyleCnt="0"/>
      <dgm:spPr/>
    </dgm:pt>
    <dgm:pt modelId="{69E62FAE-AF47-475D-B1E8-005D85B15B81}" type="pres">
      <dgm:prSet presAssocID="{9FE3F3CA-BD78-4F04-AF6F-BD551A9A68EE}" presName="iconBgRect" presStyleLbl="bgShp" presStyleIdx="2" presStyleCnt="4"/>
      <dgm:spPr/>
    </dgm:pt>
    <dgm:pt modelId="{20010256-F083-45B6-97D9-85D7D838A733}" type="pres">
      <dgm:prSet presAssocID="{9FE3F3CA-BD78-4F04-AF6F-BD551A9A68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CC0FD790-0362-48E2-B590-1828C7AB1A6D}" type="pres">
      <dgm:prSet presAssocID="{9FE3F3CA-BD78-4F04-AF6F-BD551A9A68EE}" presName="spaceRect" presStyleCnt="0"/>
      <dgm:spPr/>
    </dgm:pt>
    <dgm:pt modelId="{1213CDCD-811F-419B-9B81-3F3076BABB69}" type="pres">
      <dgm:prSet presAssocID="{9FE3F3CA-BD78-4F04-AF6F-BD551A9A68EE}" presName="textRect" presStyleLbl="revTx" presStyleIdx="2" presStyleCnt="4">
        <dgm:presLayoutVars>
          <dgm:chMax val="1"/>
          <dgm:chPref val="1"/>
        </dgm:presLayoutVars>
      </dgm:prSet>
      <dgm:spPr/>
    </dgm:pt>
    <dgm:pt modelId="{402B5DD7-1A25-4409-827C-36AFBC7C4268}" type="pres">
      <dgm:prSet presAssocID="{DBA1AF70-61A6-4F6F-8D62-A43CF8B2BA15}" presName="sibTrans" presStyleLbl="sibTrans2D1" presStyleIdx="0" presStyleCnt="0"/>
      <dgm:spPr/>
    </dgm:pt>
    <dgm:pt modelId="{E0EB94B9-C6C0-4898-A56C-59FF6CFA2EC0}" type="pres">
      <dgm:prSet presAssocID="{5DFC2F31-6E41-47AF-9759-3374707EACD9}" presName="compNode" presStyleCnt="0"/>
      <dgm:spPr/>
    </dgm:pt>
    <dgm:pt modelId="{B256EA72-0432-4C78-9D0F-7513375D9CA9}" type="pres">
      <dgm:prSet presAssocID="{5DFC2F31-6E41-47AF-9759-3374707EACD9}" presName="iconBgRect" presStyleLbl="bgShp" presStyleIdx="3" presStyleCnt="4"/>
      <dgm:spPr/>
    </dgm:pt>
    <dgm:pt modelId="{76FDC80B-CA77-4ED9-BEA6-B06CA0C91AEF}" type="pres">
      <dgm:prSet presAssocID="{5DFC2F31-6E41-47AF-9759-3374707EAC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8AF7BEA2-E1D5-44BC-BC35-98B191D009FC}" type="pres">
      <dgm:prSet presAssocID="{5DFC2F31-6E41-47AF-9759-3374707EACD9}" presName="spaceRect" presStyleCnt="0"/>
      <dgm:spPr/>
    </dgm:pt>
    <dgm:pt modelId="{2518B9D5-7CAD-43FE-89DE-F8C9E83B0951}" type="pres">
      <dgm:prSet presAssocID="{5DFC2F31-6E41-47AF-9759-3374707EACD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3ACA17-F4BC-48E7-AB50-8E44D70CB6EB}" type="presOf" srcId="{B21B443B-0A80-4391-98C6-AAD8F88DFF30}" destId="{F9126215-D252-435D-A7FE-CF8CFD36514F}" srcOrd="0" destOrd="0" presId="urn:microsoft.com/office/officeart/2018/2/layout/IconCircleList"/>
    <dgm:cxn modelId="{BA43233E-81FB-411A-A6C3-F44753850D05}" srcId="{4166425C-AB9E-41E6-968C-342CCAE347E0}" destId="{F71FE5C9-7BFE-4545-A2D3-3EC8DB8558A8}" srcOrd="0" destOrd="0" parTransId="{24B0B1FC-7F9B-43D3-ABD7-0BC41F8A1308}" sibTransId="{B21B443B-0A80-4391-98C6-AAD8F88DFF30}"/>
    <dgm:cxn modelId="{F11D2C64-4C95-4B52-9D5A-02ED9A2794C8}" type="presOf" srcId="{F71FE5C9-7BFE-4545-A2D3-3EC8DB8558A8}" destId="{2CD2EC87-09B3-4BA5-A0C1-EC3CBF36FB2E}" srcOrd="0" destOrd="0" presId="urn:microsoft.com/office/officeart/2018/2/layout/IconCircleList"/>
    <dgm:cxn modelId="{B374EB4F-2330-4AD5-8859-1005A97FBC5E}" type="presOf" srcId="{1E87EF21-5E19-445A-B525-83E5CDDB06CE}" destId="{0FE357B8-5CEE-438D-BC4D-DD882F429AC5}" srcOrd="0" destOrd="0" presId="urn:microsoft.com/office/officeart/2018/2/layout/IconCircleList"/>
    <dgm:cxn modelId="{B0D72150-BA1A-44A8-A7C9-E8AADDB289C1}" srcId="{4166425C-AB9E-41E6-968C-342CCAE347E0}" destId="{B9680EE8-45C4-4B9E-8941-D506407836AA}" srcOrd="1" destOrd="0" parTransId="{FC8CC647-B9AF-48F8-BEC0-790743102B86}" sibTransId="{1E87EF21-5E19-445A-B525-83E5CDDB06CE}"/>
    <dgm:cxn modelId="{4F070E92-F50F-4B91-B730-42C5DA6E34A4}" type="presOf" srcId="{9FE3F3CA-BD78-4F04-AF6F-BD551A9A68EE}" destId="{1213CDCD-811F-419B-9B81-3F3076BABB69}" srcOrd="0" destOrd="0" presId="urn:microsoft.com/office/officeart/2018/2/layout/IconCircleList"/>
    <dgm:cxn modelId="{1BFC28B1-068F-48B2-9F66-0F82206D714F}" srcId="{4166425C-AB9E-41E6-968C-342CCAE347E0}" destId="{5DFC2F31-6E41-47AF-9759-3374707EACD9}" srcOrd="3" destOrd="0" parTransId="{27C92816-74A7-47BB-89FB-7EE817FFA3EE}" sibTransId="{C811F981-2E5D-4B2E-9947-EDE17308F4FB}"/>
    <dgm:cxn modelId="{CDE70DB8-E0E5-4AC2-B5F1-6A95DDCC0EAC}" type="presOf" srcId="{5DFC2F31-6E41-47AF-9759-3374707EACD9}" destId="{2518B9D5-7CAD-43FE-89DE-F8C9E83B0951}" srcOrd="0" destOrd="0" presId="urn:microsoft.com/office/officeart/2018/2/layout/IconCircleList"/>
    <dgm:cxn modelId="{920579CE-4715-4956-B57E-528D79BD5D9F}" type="presOf" srcId="{4166425C-AB9E-41E6-968C-342CCAE347E0}" destId="{0F633975-22DE-4FB5-8FB6-BE0C00A2DA2E}" srcOrd="0" destOrd="0" presId="urn:microsoft.com/office/officeart/2018/2/layout/IconCircleList"/>
    <dgm:cxn modelId="{DC54FFD8-5EA2-47E7-9636-3DA08A542FA7}" srcId="{4166425C-AB9E-41E6-968C-342CCAE347E0}" destId="{9FE3F3CA-BD78-4F04-AF6F-BD551A9A68EE}" srcOrd="2" destOrd="0" parTransId="{36513A4B-16BF-4A95-960D-503F92CEBF2E}" sibTransId="{DBA1AF70-61A6-4F6F-8D62-A43CF8B2BA15}"/>
    <dgm:cxn modelId="{6F0CC7DF-3A25-47F7-8319-8078D99BF53E}" type="presOf" srcId="{B9680EE8-45C4-4B9E-8941-D506407836AA}" destId="{25916A68-9A52-4E91-8368-9AC7814CBFA9}" srcOrd="0" destOrd="0" presId="urn:microsoft.com/office/officeart/2018/2/layout/IconCircleList"/>
    <dgm:cxn modelId="{6E31ECF6-EE9D-473C-A2CC-F2F88BEC6E55}" type="presOf" srcId="{DBA1AF70-61A6-4F6F-8D62-A43CF8B2BA15}" destId="{402B5DD7-1A25-4409-827C-36AFBC7C4268}" srcOrd="0" destOrd="0" presId="urn:microsoft.com/office/officeart/2018/2/layout/IconCircleList"/>
    <dgm:cxn modelId="{A59DD631-908E-4178-B023-C6D3B668FA7A}" type="presParOf" srcId="{0F633975-22DE-4FB5-8FB6-BE0C00A2DA2E}" destId="{72D6C5E7-6D78-4B0F-9086-7BE368B8545E}" srcOrd="0" destOrd="0" presId="urn:microsoft.com/office/officeart/2018/2/layout/IconCircleList"/>
    <dgm:cxn modelId="{E61AB0C2-8E0C-434E-8B4F-3BE3FBAE38F3}" type="presParOf" srcId="{72D6C5E7-6D78-4B0F-9086-7BE368B8545E}" destId="{A2664A90-0650-40B2-B90D-D0C171864BF5}" srcOrd="0" destOrd="0" presId="urn:microsoft.com/office/officeart/2018/2/layout/IconCircleList"/>
    <dgm:cxn modelId="{1E2B97FC-B96C-43AA-B629-98BCCD401D21}" type="presParOf" srcId="{A2664A90-0650-40B2-B90D-D0C171864BF5}" destId="{24B18F80-137A-438F-992A-499FDBF420E4}" srcOrd="0" destOrd="0" presId="urn:microsoft.com/office/officeart/2018/2/layout/IconCircleList"/>
    <dgm:cxn modelId="{0633BDC3-727F-4F45-BCCA-416C6E4BBA5C}" type="presParOf" srcId="{A2664A90-0650-40B2-B90D-D0C171864BF5}" destId="{412FC279-4699-41C4-92C3-BB21FCBAD4E8}" srcOrd="1" destOrd="0" presId="urn:microsoft.com/office/officeart/2018/2/layout/IconCircleList"/>
    <dgm:cxn modelId="{B4BB5E24-A3E4-4745-ABC3-AE0F6ECF8FBC}" type="presParOf" srcId="{A2664A90-0650-40B2-B90D-D0C171864BF5}" destId="{A63F66A7-AA2D-4087-B9CD-C72D0F0C8F01}" srcOrd="2" destOrd="0" presId="urn:microsoft.com/office/officeart/2018/2/layout/IconCircleList"/>
    <dgm:cxn modelId="{EBDCF78D-D2C2-4EE8-A7E1-12EB861E0BFD}" type="presParOf" srcId="{A2664A90-0650-40B2-B90D-D0C171864BF5}" destId="{2CD2EC87-09B3-4BA5-A0C1-EC3CBF36FB2E}" srcOrd="3" destOrd="0" presId="urn:microsoft.com/office/officeart/2018/2/layout/IconCircleList"/>
    <dgm:cxn modelId="{3690AF17-A260-40ED-837E-B4C9867013C8}" type="presParOf" srcId="{72D6C5E7-6D78-4B0F-9086-7BE368B8545E}" destId="{F9126215-D252-435D-A7FE-CF8CFD36514F}" srcOrd="1" destOrd="0" presId="urn:microsoft.com/office/officeart/2018/2/layout/IconCircleList"/>
    <dgm:cxn modelId="{27DA025D-047D-4C5D-9AFA-3CD96F5B7FD9}" type="presParOf" srcId="{72D6C5E7-6D78-4B0F-9086-7BE368B8545E}" destId="{999C530C-D954-470F-B3AA-01BD9BC606D5}" srcOrd="2" destOrd="0" presId="urn:microsoft.com/office/officeart/2018/2/layout/IconCircleList"/>
    <dgm:cxn modelId="{35C72718-6BAE-4D0D-9940-59A7A34C2C91}" type="presParOf" srcId="{999C530C-D954-470F-B3AA-01BD9BC606D5}" destId="{F7756C4B-6228-4C38-AD62-39285501B2D4}" srcOrd="0" destOrd="0" presId="urn:microsoft.com/office/officeart/2018/2/layout/IconCircleList"/>
    <dgm:cxn modelId="{3FB7E212-C8E2-49FD-A9F7-F98CE86C2794}" type="presParOf" srcId="{999C530C-D954-470F-B3AA-01BD9BC606D5}" destId="{95038C55-C242-467B-BC2C-032D0B8EB7E4}" srcOrd="1" destOrd="0" presId="urn:microsoft.com/office/officeart/2018/2/layout/IconCircleList"/>
    <dgm:cxn modelId="{681DEABB-0960-4FD7-979E-A939CD3AD7AC}" type="presParOf" srcId="{999C530C-D954-470F-B3AA-01BD9BC606D5}" destId="{BBEAEB1A-741C-4A60-AF8E-DF5B16BF56DC}" srcOrd="2" destOrd="0" presId="urn:microsoft.com/office/officeart/2018/2/layout/IconCircleList"/>
    <dgm:cxn modelId="{13328142-E225-46FF-BD52-ABAD605FA566}" type="presParOf" srcId="{999C530C-D954-470F-B3AA-01BD9BC606D5}" destId="{25916A68-9A52-4E91-8368-9AC7814CBFA9}" srcOrd="3" destOrd="0" presId="urn:microsoft.com/office/officeart/2018/2/layout/IconCircleList"/>
    <dgm:cxn modelId="{AF6FC644-5B4E-4DDB-95E7-57B40783A353}" type="presParOf" srcId="{72D6C5E7-6D78-4B0F-9086-7BE368B8545E}" destId="{0FE357B8-5CEE-438D-BC4D-DD882F429AC5}" srcOrd="3" destOrd="0" presId="urn:microsoft.com/office/officeart/2018/2/layout/IconCircleList"/>
    <dgm:cxn modelId="{435E1476-E9E4-402E-B50F-B802C2191BB6}" type="presParOf" srcId="{72D6C5E7-6D78-4B0F-9086-7BE368B8545E}" destId="{8557388D-2CC9-48DA-903C-0B1B0B9743A1}" srcOrd="4" destOrd="0" presId="urn:microsoft.com/office/officeart/2018/2/layout/IconCircleList"/>
    <dgm:cxn modelId="{ED12FD37-D1EB-4903-B351-962D1CC18D82}" type="presParOf" srcId="{8557388D-2CC9-48DA-903C-0B1B0B9743A1}" destId="{69E62FAE-AF47-475D-B1E8-005D85B15B81}" srcOrd="0" destOrd="0" presId="urn:microsoft.com/office/officeart/2018/2/layout/IconCircleList"/>
    <dgm:cxn modelId="{07A1CD86-CD17-4372-B6D1-DA5A78F05E1A}" type="presParOf" srcId="{8557388D-2CC9-48DA-903C-0B1B0B9743A1}" destId="{20010256-F083-45B6-97D9-85D7D838A733}" srcOrd="1" destOrd="0" presId="urn:microsoft.com/office/officeart/2018/2/layout/IconCircleList"/>
    <dgm:cxn modelId="{B62C53DC-8F51-41AE-B4B6-FE96B74450BB}" type="presParOf" srcId="{8557388D-2CC9-48DA-903C-0B1B0B9743A1}" destId="{CC0FD790-0362-48E2-B590-1828C7AB1A6D}" srcOrd="2" destOrd="0" presId="urn:microsoft.com/office/officeart/2018/2/layout/IconCircleList"/>
    <dgm:cxn modelId="{1052C92B-6F40-4F8E-B4B3-D3FD11E91A94}" type="presParOf" srcId="{8557388D-2CC9-48DA-903C-0B1B0B9743A1}" destId="{1213CDCD-811F-419B-9B81-3F3076BABB69}" srcOrd="3" destOrd="0" presId="urn:microsoft.com/office/officeart/2018/2/layout/IconCircleList"/>
    <dgm:cxn modelId="{1DCCBA85-5CF5-4237-A58A-A42EAFB06BA6}" type="presParOf" srcId="{72D6C5E7-6D78-4B0F-9086-7BE368B8545E}" destId="{402B5DD7-1A25-4409-827C-36AFBC7C4268}" srcOrd="5" destOrd="0" presId="urn:microsoft.com/office/officeart/2018/2/layout/IconCircleList"/>
    <dgm:cxn modelId="{A8DF60B2-58AD-4508-8E3C-5DC839B4018D}" type="presParOf" srcId="{72D6C5E7-6D78-4B0F-9086-7BE368B8545E}" destId="{E0EB94B9-C6C0-4898-A56C-59FF6CFA2EC0}" srcOrd="6" destOrd="0" presId="urn:microsoft.com/office/officeart/2018/2/layout/IconCircleList"/>
    <dgm:cxn modelId="{DF0981DD-24BF-4C3E-8E76-BF733113A51F}" type="presParOf" srcId="{E0EB94B9-C6C0-4898-A56C-59FF6CFA2EC0}" destId="{B256EA72-0432-4C78-9D0F-7513375D9CA9}" srcOrd="0" destOrd="0" presId="urn:microsoft.com/office/officeart/2018/2/layout/IconCircleList"/>
    <dgm:cxn modelId="{D0F4DDB2-4131-45E4-9E9E-3CE42C39DA0C}" type="presParOf" srcId="{E0EB94B9-C6C0-4898-A56C-59FF6CFA2EC0}" destId="{76FDC80B-CA77-4ED9-BEA6-B06CA0C91AEF}" srcOrd="1" destOrd="0" presId="urn:microsoft.com/office/officeart/2018/2/layout/IconCircleList"/>
    <dgm:cxn modelId="{27413678-E69A-4B5B-8510-15DA776C5C6D}" type="presParOf" srcId="{E0EB94B9-C6C0-4898-A56C-59FF6CFA2EC0}" destId="{8AF7BEA2-E1D5-44BC-BC35-98B191D009FC}" srcOrd="2" destOrd="0" presId="urn:microsoft.com/office/officeart/2018/2/layout/IconCircleList"/>
    <dgm:cxn modelId="{E9E32D70-0AE5-49F8-B1E6-C1CB555DDE78}" type="presParOf" srcId="{E0EB94B9-C6C0-4898-A56C-59FF6CFA2EC0}" destId="{2518B9D5-7CAD-43FE-89DE-F8C9E83B095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973AF2-A67B-4C9D-911F-4147C50B6C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B96867-BB5A-4DF7-908B-F12DE21BB3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Mathematics</a:t>
          </a:r>
        </a:p>
      </dgm:t>
    </dgm:pt>
    <dgm:pt modelId="{B76C90A8-AA8B-4E65-9EA1-78A6CB751942}" type="parTrans" cxnId="{D8178FC1-9EA0-46F0-A8F6-973D028383AE}">
      <dgm:prSet/>
      <dgm:spPr/>
      <dgm:t>
        <a:bodyPr/>
        <a:lstStyle/>
        <a:p>
          <a:endParaRPr lang="en-US"/>
        </a:p>
      </dgm:t>
    </dgm:pt>
    <dgm:pt modelId="{37A7FDCD-C174-4509-8649-66566FBE6AC3}" type="sibTrans" cxnId="{D8178FC1-9EA0-46F0-A8F6-973D028383AE}">
      <dgm:prSet/>
      <dgm:spPr/>
      <dgm:t>
        <a:bodyPr/>
        <a:lstStyle/>
        <a:p>
          <a:endParaRPr lang="en-US"/>
        </a:p>
      </dgm:t>
    </dgm:pt>
    <dgm:pt modelId="{2C2E67A3-470F-4578-88F9-C6D5D9D980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Informatics</a:t>
          </a:r>
        </a:p>
      </dgm:t>
    </dgm:pt>
    <dgm:pt modelId="{2E9B843A-46A9-41B2-A4CB-70AF62C25326}" type="parTrans" cxnId="{8631DB1B-3287-4AED-95C2-86C54AE11DF3}">
      <dgm:prSet/>
      <dgm:spPr/>
      <dgm:t>
        <a:bodyPr/>
        <a:lstStyle/>
        <a:p>
          <a:endParaRPr lang="en-US"/>
        </a:p>
      </dgm:t>
    </dgm:pt>
    <dgm:pt modelId="{8FFCC33E-522E-487D-B4AA-AF5C51B8AF1A}" type="sibTrans" cxnId="{8631DB1B-3287-4AED-95C2-86C54AE11DF3}">
      <dgm:prSet/>
      <dgm:spPr/>
      <dgm:t>
        <a:bodyPr/>
        <a:lstStyle/>
        <a:p>
          <a:endParaRPr lang="en-US"/>
        </a:p>
      </dgm:t>
    </dgm:pt>
    <dgm:pt modelId="{7A6C6F66-C2DF-4309-87A8-FA8E26F168D4}" type="pres">
      <dgm:prSet presAssocID="{B0973AF2-A67B-4C9D-911F-4147C50B6C5D}" presName="root" presStyleCnt="0">
        <dgm:presLayoutVars>
          <dgm:dir/>
          <dgm:resizeHandles val="exact"/>
        </dgm:presLayoutVars>
      </dgm:prSet>
      <dgm:spPr/>
    </dgm:pt>
    <dgm:pt modelId="{1CC7F56E-8BB9-4E15-BEE2-2E5035C65551}" type="pres">
      <dgm:prSet presAssocID="{8DB96867-BB5A-4DF7-908B-F12DE21BB36B}" presName="compNode" presStyleCnt="0"/>
      <dgm:spPr/>
    </dgm:pt>
    <dgm:pt modelId="{EB6D2F0C-0A5E-46CF-8DA8-EDB8F67330A0}" type="pres">
      <dgm:prSet presAssocID="{8DB96867-BB5A-4DF7-908B-F12DE21BB3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78F99DDF-B967-4A46-83D1-3645C5EBAF7B}" type="pres">
      <dgm:prSet presAssocID="{8DB96867-BB5A-4DF7-908B-F12DE21BB36B}" presName="spaceRect" presStyleCnt="0"/>
      <dgm:spPr/>
    </dgm:pt>
    <dgm:pt modelId="{528AC11A-C642-475D-A30B-CB04517BC218}" type="pres">
      <dgm:prSet presAssocID="{8DB96867-BB5A-4DF7-908B-F12DE21BB36B}" presName="textRect" presStyleLbl="revTx" presStyleIdx="0" presStyleCnt="2">
        <dgm:presLayoutVars>
          <dgm:chMax val="1"/>
          <dgm:chPref val="1"/>
        </dgm:presLayoutVars>
      </dgm:prSet>
      <dgm:spPr/>
    </dgm:pt>
    <dgm:pt modelId="{CF6C4AE4-09CD-4076-B320-DFC602DD8420}" type="pres">
      <dgm:prSet presAssocID="{37A7FDCD-C174-4509-8649-66566FBE6AC3}" presName="sibTrans" presStyleCnt="0"/>
      <dgm:spPr/>
    </dgm:pt>
    <dgm:pt modelId="{618E35C9-AA87-4227-8134-CF6271923FDF}" type="pres">
      <dgm:prSet presAssocID="{2C2E67A3-470F-4578-88F9-C6D5D9D98089}" presName="compNode" presStyleCnt="0"/>
      <dgm:spPr/>
    </dgm:pt>
    <dgm:pt modelId="{5C42BFAC-3B03-45C0-AEFB-18BB3202EC43}" type="pres">
      <dgm:prSet presAssocID="{2C2E67A3-470F-4578-88F9-C6D5D9D9808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CC7D3DE-7A42-412F-BE81-9FA7F11F4319}" type="pres">
      <dgm:prSet presAssocID="{2C2E67A3-470F-4578-88F9-C6D5D9D98089}" presName="spaceRect" presStyleCnt="0"/>
      <dgm:spPr/>
    </dgm:pt>
    <dgm:pt modelId="{AF36F340-EE89-4E08-84C4-7723EF67EFEE}" type="pres">
      <dgm:prSet presAssocID="{2C2E67A3-470F-4578-88F9-C6D5D9D9808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1E50010-7FF7-46A9-9D88-5B8A29074406}" type="presOf" srcId="{2C2E67A3-470F-4578-88F9-C6D5D9D98089}" destId="{AF36F340-EE89-4E08-84C4-7723EF67EFEE}" srcOrd="0" destOrd="0" presId="urn:microsoft.com/office/officeart/2018/2/layout/IconLabelList"/>
    <dgm:cxn modelId="{8631DB1B-3287-4AED-95C2-86C54AE11DF3}" srcId="{B0973AF2-A67B-4C9D-911F-4147C50B6C5D}" destId="{2C2E67A3-470F-4578-88F9-C6D5D9D98089}" srcOrd="1" destOrd="0" parTransId="{2E9B843A-46A9-41B2-A4CB-70AF62C25326}" sibTransId="{8FFCC33E-522E-487D-B4AA-AF5C51B8AF1A}"/>
    <dgm:cxn modelId="{19B64C89-5544-47B2-96AB-53E0740EFA56}" type="presOf" srcId="{8DB96867-BB5A-4DF7-908B-F12DE21BB36B}" destId="{528AC11A-C642-475D-A30B-CB04517BC218}" srcOrd="0" destOrd="0" presId="urn:microsoft.com/office/officeart/2018/2/layout/IconLabelList"/>
    <dgm:cxn modelId="{2B1568A1-ADEE-4D31-BBA4-19DC450D6F86}" type="presOf" srcId="{B0973AF2-A67B-4C9D-911F-4147C50B6C5D}" destId="{7A6C6F66-C2DF-4309-87A8-FA8E26F168D4}" srcOrd="0" destOrd="0" presId="urn:microsoft.com/office/officeart/2018/2/layout/IconLabelList"/>
    <dgm:cxn modelId="{D8178FC1-9EA0-46F0-A8F6-973D028383AE}" srcId="{B0973AF2-A67B-4C9D-911F-4147C50B6C5D}" destId="{8DB96867-BB5A-4DF7-908B-F12DE21BB36B}" srcOrd="0" destOrd="0" parTransId="{B76C90A8-AA8B-4E65-9EA1-78A6CB751942}" sibTransId="{37A7FDCD-C174-4509-8649-66566FBE6AC3}"/>
    <dgm:cxn modelId="{D92EA6FA-2805-4DD3-A95F-D85B116FDE3D}" type="presParOf" srcId="{7A6C6F66-C2DF-4309-87A8-FA8E26F168D4}" destId="{1CC7F56E-8BB9-4E15-BEE2-2E5035C65551}" srcOrd="0" destOrd="0" presId="urn:microsoft.com/office/officeart/2018/2/layout/IconLabelList"/>
    <dgm:cxn modelId="{063718BD-7264-4F60-9C18-4B8C7231DE35}" type="presParOf" srcId="{1CC7F56E-8BB9-4E15-BEE2-2E5035C65551}" destId="{EB6D2F0C-0A5E-46CF-8DA8-EDB8F67330A0}" srcOrd="0" destOrd="0" presId="urn:microsoft.com/office/officeart/2018/2/layout/IconLabelList"/>
    <dgm:cxn modelId="{876604A2-0197-4F14-9AEF-CAFDD2464F18}" type="presParOf" srcId="{1CC7F56E-8BB9-4E15-BEE2-2E5035C65551}" destId="{78F99DDF-B967-4A46-83D1-3645C5EBAF7B}" srcOrd="1" destOrd="0" presId="urn:microsoft.com/office/officeart/2018/2/layout/IconLabelList"/>
    <dgm:cxn modelId="{4297A98D-98A2-400E-8868-9C4408E58E65}" type="presParOf" srcId="{1CC7F56E-8BB9-4E15-BEE2-2E5035C65551}" destId="{528AC11A-C642-475D-A30B-CB04517BC218}" srcOrd="2" destOrd="0" presId="urn:microsoft.com/office/officeart/2018/2/layout/IconLabelList"/>
    <dgm:cxn modelId="{2536B023-D319-4F4C-858C-68DEC03C90BF}" type="presParOf" srcId="{7A6C6F66-C2DF-4309-87A8-FA8E26F168D4}" destId="{CF6C4AE4-09CD-4076-B320-DFC602DD8420}" srcOrd="1" destOrd="0" presId="urn:microsoft.com/office/officeart/2018/2/layout/IconLabelList"/>
    <dgm:cxn modelId="{F9F03385-38E4-402B-8078-17E2CBF9C70F}" type="presParOf" srcId="{7A6C6F66-C2DF-4309-87A8-FA8E26F168D4}" destId="{618E35C9-AA87-4227-8134-CF6271923FDF}" srcOrd="2" destOrd="0" presId="urn:microsoft.com/office/officeart/2018/2/layout/IconLabelList"/>
    <dgm:cxn modelId="{FAB869F7-5387-473F-99FC-D4AB9827BC8E}" type="presParOf" srcId="{618E35C9-AA87-4227-8134-CF6271923FDF}" destId="{5C42BFAC-3B03-45C0-AEFB-18BB3202EC43}" srcOrd="0" destOrd="0" presId="urn:microsoft.com/office/officeart/2018/2/layout/IconLabelList"/>
    <dgm:cxn modelId="{38AF1418-1D3C-49EF-8692-4FDE6064651B}" type="presParOf" srcId="{618E35C9-AA87-4227-8134-CF6271923FDF}" destId="{7CC7D3DE-7A42-412F-BE81-9FA7F11F4319}" srcOrd="1" destOrd="0" presId="urn:microsoft.com/office/officeart/2018/2/layout/IconLabelList"/>
    <dgm:cxn modelId="{900A797D-8A32-42F0-A6E1-CB6830DE8FDE}" type="presParOf" srcId="{618E35C9-AA87-4227-8134-CF6271923FDF}" destId="{AF36F340-EE89-4E08-84C4-7723EF67EF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5952DB-C775-4E66-8208-978F4B72254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97A7925-BE44-48B7-BD5D-34E2B114CC41}">
      <dgm:prSet/>
      <dgm:spPr/>
      <dgm:t>
        <a:bodyPr/>
        <a:lstStyle/>
        <a:p>
          <a:r>
            <a:rPr lang="en-US" b="1" dirty="0"/>
            <a:t>Novice </a:t>
          </a:r>
          <a:r>
            <a:rPr lang="en-US" dirty="0"/>
            <a:t>– No programing knowledge</a:t>
          </a:r>
        </a:p>
      </dgm:t>
    </dgm:pt>
    <dgm:pt modelId="{1F1E9EBC-D40B-4F03-B5A4-53BACA7FFBBB}" type="parTrans" cxnId="{08D7836C-7289-45F8-8958-FF289198DF8B}">
      <dgm:prSet/>
      <dgm:spPr/>
      <dgm:t>
        <a:bodyPr/>
        <a:lstStyle/>
        <a:p>
          <a:endParaRPr lang="en-US"/>
        </a:p>
      </dgm:t>
    </dgm:pt>
    <dgm:pt modelId="{F98A36FF-BCAC-42E8-AB8A-F2709C46DCEE}" type="sibTrans" cxnId="{08D7836C-7289-45F8-8958-FF289198DF8B}">
      <dgm:prSet/>
      <dgm:spPr/>
      <dgm:t>
        <a:bodyPr/>
        <a:lstStyle/>
        <a:p>
          <a:endParaRPr lang="en-US"/>
        </a:p>
      </dgm:t>
    </dgm:pt>
    <dgm:pt modelId="{30AB1835-470B-4CC9-9858-700E62C4C585}">
      <dgm:prSet/>
      <dgm:spPr/>
      <dgm:t>
        <a:bodyPr/>
        <a:lstStyle/>
        <a:p>
          <a:r>
            <a:rPr lang="en-US" b="1" dirty="0"/>
            <a:t>Trainee (Intern) </a:t>
          </a:r>
          <a:r>
            <a:rPr lang="en-US" dirty="0"/>
            <a:t>– No job experience</a:t>
          </a:r>
        </a:p>
      </dgm:t>
    </dgm:pt>
    <dgm:pt modelId="{A8B6F81D-42E2-40D6-B14A-8D1EA8BF574F}" type="parTrans" cxnId="{8304C4E9-996E-4F14-8F87-C1EB24D6FF3A}">
      <dgm:prSet/>
      <dgm:spPr/>
      <dgm:t>
        <a:bodyPr/>
        <a:lstStyle/>
        <a:p>
          <a:endParaRPr lang="en-US"/>
        </a:p>
      </dgm:t>
    </dgm:pt>
    <dgm:pt modelId="{CF76089A-D875-41C8-9E84-1D4A26652E6E}" type="sibTrans" cxnId="{8304C4E9-996E-4F14-8F87-C1EB24D6FF3A}">
      <dgm:prSet/>
      <dgm:spPr/>
      <dgm:t>
        <a:bodyPr/>
        <a:lstStyle/>
        <a:p>
          <a:endParaRPr lang="en-US"/>
        </a:p>
      </dgm:t>
    </dgm:pt>
    <dgm:pt modelId="{94D33A37-B237-49FF-A2B4-460BF9B92ED8}">
      <dgm:prSet/>
      <dgm:spPr/>
      <dgm:t>
        <a:bodyPr/>
        <a:lstStyle/>
        <a:p>
          <a:r>
            <a:rPr lang="en-US" b="1" dirty="0"/>
            <a:t>Junior</a:t>
          </a:r>
          <a:r>
            <a:rPr lang="en-US" dirty="0"/>
            <a:t> - &lt; 1 year of experience</a:t>
          </a:r>
        </a:p>
      </dgm:t>
    </dgm:pt>
    <dgm:pt modelId="{07CF2CDA-73B0-4B08-8CE6-21C62058F8A7}" type="parTrans" cxnId="{8D32D5D4-F843-40E4-B917-317C8CA085F2}">
      <dgm:prSet/>
      <dgm:spPr/>
      <dgm:t>
        <a:bodyPr/>
        <a:lstStyle/>
        <a:p>
          <a:endParaRPr lang="en-US"/>
        </a:p>
      </dgm:t>
    </dgm:pt>
    <dgm:pt modelId="{F89949D9-E0F7-4B5F-90DD-7C82910ECB24}" type="sibTrans" cxnId="{8D32D5D4-F843-40E4-B917-317C8CA085F2}">
      <dgm:prSet/>
      <dgm:spPr/>
      <dgm:t>
        <a:bodyPr/>
        <a:lstStyle/>
        <a:p>
          <a:endParaRPr lang="en-US"/>
        </a:p>
      </dgm:t>
    </dgm:pt>
    <dgm:pt modelId="{E21D10B6-1730-40CB-A25A-CBC080E4D405}">
      <dgm:prSet/>
      <dgm:spPr/>
      <dgm:t>
        <a:bodyPr/>
        <a:lstStyle/>
        <a:p>
          <a:r>
            <a:rPr lang="en-US" b="1" dirty="0"/>
            <a:t>Middle</a:t>
          </a:r>
          <a:r>
            <a:rPr lang="en-US" dirty="0"/>
            <a:t> – 1-3 years</a:t>
          </a:r>
        </a:p>
      </dgm:t>
    </dgm:pt>
    <dgm:pt modelId="{494D8649-D77C-493B-94D1-EBD5EC0B81F0}" type="parTrans" cxnId="{40DB0871-3849-4112-94A8-107BFED280D9}">
      <dgm:prSet/>
      <dgm:spPr/>
      <dgm:t>
        <a:bodyPr/>
        <a:lstStyle/>
        <a:p>
          <a:endParaRPr lang="en-US"/>
        </a:p>
      </dgm:t>
    </dgm:pt>
    <dgm:pt modelId="{9FFE1C09-F11F-4BE4-8001-61F33AECE872}" type="sibTrans" cxnId="{40DB0871-3849-4112-94A8-107BFED280D9}">
      <dgm:prSet/>
      <dgm:spPr/>
      <dgm:t>
        <a:bodyPr/>
        <a:lstStyle/>
        <a:p>
          <a:endParaRPr lang="en-US"/>
        </a:p>
      </dgm:t>
    </dgm:pt>
    <dgm:pt modelId="{E47DC895-B779-4FD2-BD11-0AFACACBC691}">
      <dgm:prSet/>
      <dgm:spPr/>
      <dgm:t>
        <a:bodyPr/>
        <a:lstStyle/>
        <a:p>
          <a:r>
            <a:rPr lang="en-US" b="1" dirty="0"/>
            <a:t>Senior</a:t>
          </a:r>
          <a:r>
            <a:rPr lang="en-US" dirty="0"/>
            <a:t> – 3-5 years</a:t>
          </a:r>
        </a:p>
      </dgm:t>
    </dgm:pt>
    <dgm:pt modelId="{DB72261D-6E1C-4D4F-BAB9-B19707454986}" type="parTrans" cxnId="{48EDA43E-B877-4702-901F-28808F534252}">
      <dgm:prSet/>
      <dgm:spPr/>
      <dgm:t>
        <a:bodyPr/>
        <a:lstStyle/>
        <a:p>
          <a:endParaRPr lang="en-US"/>
        </a:p>
      </dgm:t>
    </dgm:pt>
    <dgm:pt modelId="{F96A06C0-5A8B-4E46-A878-F106B6CBEE61}" type="sibTrans" cxnId="{48EDA43E-B877-4702-901F-28808F534252}">
      <dgm:prSet/>
      <dgm:spPr/>
      <dgm:t>
        <a:bodyPr/>
        <a:lstStyle/>
        <a:p>
          <a:endParaRPr lang="en-US"/>
        </a:p>
      </dgm:t>
    </dgm:pt>
    <dgm:pt modelId="{58A4A22B-31AD-472A-B354-97054B3EBA68}">
      <dgm:prSet/>
      <dgm:spPr/>
      <dgm:t>
        <a:bodyPr/>
        <a:lstStyle/>
        <a:p>
          <a:r>
            <a:rPr lang="en-US" b="1" dirty="0"/>
            <a:t>Technical lead </a:t>
          </a:r>
          <a:r>
            <a:rPr lang="en-US" dirty="0"/>
            <a:t>– 5-7 years</a:t>
          </a:r>
        </a:p>
      </dgm:t>
    </dgm:pt>
    <dgm:pt modelId="{C4623EC2-4D57-4B7E-83CA-C63ADE6F61D7}" type="parTrans" cxnId="{82971FB7-1834-487C-AEBF-607F9F64A4B7}">
      <dgm:prSet/>
      <dgm:spPr/>
      <dgm:t>
        <a:bodyPr/>
        <a:lstStyle/>
        <a:p>
          <a:endParaRPr lang="en-US"/>
        </a:p>
      </dgm:t>
    </dgm:pt>
    <dgm:pt modelId="{F5C40B1A-AE1E-41C2-8E16-5E5BAEDBAA89}" type="sibTrans" cxnId="{82971FB7-1834-487C-AEBF-607F9F64A4B7}">
      <dgm:prSet/>
      <dgm:spPr/>
      <dgm:t>
        <a:bodyPr/>
        <a:lstStyle/>
        <a:p>
          <a:endParaRPr lang="en-US"/>
        </a:p>
      </dgm:t>
    </dgm:pt>
    <dgm:pt modelId="{6B53B9CD-C6E7-40A0-8660-27E830DCE2F6}" type="pres">
      <dgm:prSet presAssocID="{975952DB-C775-4E66-8208-978F4B722546}" presName="linear" presStyleCnt="0">
        <dgm:presLayoutVars>
          <dgm:dir/>
          <dgm:animLvl val="lvl"/>
          <dgm:resizeHandles val="exact"/>
        </dgm:presLayoutVars>
      </dgm:prSet>
      <dgm:spPr/>
    </dgm:pt>
    <dgm:pt modelId="{E1CA715C-195D-4354-A203-7FC5B79F44C7}" type="pres">
      <dgm:prSet presAssocID="{297A7925-BE44-48B7-BD5D-34E2B114CC41}" presName="parentLin" presStyleCnt="0"/>
      <dgm:spPr/>
    </dgm:pt>
    <dgm:pt modelId="{7D8EC2F4-DFBC-4579-8FF8-1576DC2E9E70}" type="pres">
      <dgm:prSet presAssocID="{297A7925-BE44-48B7-BD5D-34E2B114CC41}" presName="parentLeftMargin" presStyleLbl="node1" presStyleIdx="0" presStyleCnt="6"/>
      <dgm:spPr/>
    </dgm:pt>
    <dgm:pt modelId="{A1A67D99-4289-42F9-92D9-C457D77CC7CD}" type="pres">
      <dgm:prSet presAssocID="{297A7925-BE44-48B7-BD5D-34E2B114CC4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E59A5B0-0639-439C-BB3F-04564F603358}" type="pres">
      <dgm:prSet presAssocID="{297A7925-BE44-48B7-BD5D-34E2B114CC41}" presName="negativeSpace" presStyleCnt="0"/>
      <dgm:spPr/>
    </dgm:pt>
    <dgm:pt modelId="{22CE89DC-1DA9-41C0-8E87-AD770180467C}" type="pres">
      <dgm:prSet presAssocID="{297A7925-BE44-48B7-BD5D-34E2B114CC41}" presName="childText" presStyleLbl="conFgAcc1" presStyleIdx="0" presStyleCnt="6">
        <dgm:presLayoutVars>
          <dgm:bulletEnabled val="1"/>
        </dgm:presLayoutVars>
      </dgm:prSet>
      <dgm:spPr/>
    </dgm:pt>
    <dgm:pt modelId="{0F5CDEE1-D567-4682-9356-7F32AD9200D1}" type="pres">
      <dgm:prSet presAssocID="{F98A36FF-BCAC-42E8-AB8A-F2709C46DCEE}" presName="spaceBetweenRectangles" presStyleCnt="0"/>
      <dgm:spPr/>
    </dgm:pt>
    <dgm:pt modelId="{A3194056-6AFF-4BA4-A707-589838945E5B}" type="pres">
      <dgm:prSet presAssocID="{30AB1835-470B-4CC9-9858-700E62C4C585}" presName="parentLin" presStyleCnt="0"/>
      <dgm:spPr/>
    </dgm:pt>
    <dgm:pt modelId="{12A972BB-F615-488D-AB96-4F9C0CB34C8B}" type="pres">
      <dgm:prSet presAssocID="{30AB1835-470B-4CC9-9858-700E62C4C585}" presName="parentLeftMargin" presStyleLbl="node1" presStyleIdx="0" presStyleCnt="6"/>
      <dgm:spPr/>
    </dgm:pt>
    <dgm:pt modelId="{7EA33FD4-74B3-412B-8560-44FDB901C027}" type="pres">
      <dgm:prSet presAssocID="{30AB1835-470B-4CC9-9858-700E62C4C58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462CBDE-5C38-4196-B3A9-80E2FE163FAB}" type="pres">
      <dgm:prSet presAssocID="{30AB1835-470B-4CC9-9858-700E62C4C585}" presName="negativeSpace" presStyleCnt="0"/>
      <dgm:spPr/>
    </dgm:pt>
    <dgm:pt modelId="{A1C3B359-8389-4B99-A19F-C263CB60589F}" type="pres">
      <dgm:prSet presAssocID="{30AB1835-470B-4CC9-9858-700E62C4C585}" presName="childText" presStyleLbl="conFgAcc1" presStyleIdx="1" presStyleCnt="6">
        <dgm:presLayoutVars>
          <dgm:bulletEnabled val="1"/>
        </dgm:presLayoutVars>
      </dgm:prSet>
      <dgm:spPr/>
    </dgm:pt>
    <dgm:pt modelId="{693ACE39-C35D-4517-89B8-2BA8938E5760}" type="pres">
      <dgm:prSet presAssocID="{CF76089A-D875-41C8-9E84-1D4A26652E6E}" presName="spaceBetweenRectangles" presStyleCnt="0"/>
      <dgm:spPr/>
    </dgm:pt>
    <dgm:pt modelId="{B7345CB1-7A11-4694-BA09-D40AE814C448}" type="pres">
      <dgm:prSet presAssocID="{94D33A37-B237-49FF-A2B4-460BF9B92ED8}" presName="parentLin" presStyleCnt="0"/>
      <dgm:spPr/>
    </dgm:pt>
    <dgm:pt modelId="{AFEE7EE1-6488-44C2-BB5C-8945EE90FB74}" type="pres">
      <dgm:prSet presAssocID="{94D33A37-B237-49FF-A2B4-460BF9B92ED8}" presName="parentLeftMargin" presStyleLbl="node1" presStyleIdx="1" presStyleCnt="6"/>
      <dgm:spPr/>
    </dgm:pt>
    <dgm:pt modelId="{3B58F626-8F90-466C-ADB1-91E0C1119C3C}" type="pres">
      <dgm:prSet presAssocID="{94D33A37-B237-49FF-A2B4-460BF9B92ED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ACFF0BA-612B-4B8C-AC49-313F594D2A77}" type="pres">
      <dgm:prSet presAssocID="{94D33A37-B237-49FF-A2B4-460BF9B92ED8}" presName="negativeSpace" presStyleCnt="0"/>
      <dgm:spPr/>
    </dgm:pt>
    <dgm:pt modelId="{4440B8B3-EB4B-40E5-A3BA-291640EAA579}" type="pres">
      <dgm:prSet presAssocID="{94D33A37-B237-49FF-A2B4-460BF9B92ED8}" presName="childText" presStyleLbl="conFgAcc1" presStyleIdx="2" presStyleCnt="6">
        <dgm:presLayoutVars>
          <dgm:bulletEnabled val="1"/>
        </dgm:presLayoutVars>
      </dgm:prSet>
      <dgm:spPr/>
    </dgm:pt>
    <dgm:pt modelId="{CE7FF54D-1F22-46E0-8A0E-F7968CF29F49}" type="pres">
      <dgm:prSet presAssocID="{F89949D9-E0F7-4B5F-90DD-7C82910ECB24}" presName="spaceBetweenRectangles" presStyleCnt="0"/>
      <dgm:spPr/>
    </dgm:pt>
    <dgm:pt modelId="{8BC2C2A0-DF05-4512-8444-0732FDF26CC7}" type="pres">
      <dgm:prSet presAssocID="{E21D10B6-1730-40CB-A25A-CBC080E4D405}" presName="parentLin" presStyleCnt="0"/>
      <dgm:spPr/>
    </dgm:pt>
    <dgm:pt modelId="{60C8FDEE-8877-4F01-9780-5DC448D49415}" type="pres">
      <dgm:prSet presAssocID="{E21D10B6-1730-40CB-A25A-CBC080E4D405}" presName="parentLeftMargin" presStyleLbl="node1" presStyleIdx="2" presStyleCnt="6"/>
      <dgm:spPr/>
    </dgm:pt>
    <dgm:pt modelId="{FE43EA26-69EE-4ECC-B6A2-7E2D6613B4DF}" type="pres">
      <dgm:prSet presAssocID="{E21D10B6-1730-40CB-A25A-CBC080E4D40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E4903C5-DBEF-414C-9A97-7D7AA6ECEEA3}" type="pres">
      <dgm:prSet presAssocID="{E21D10B6-1730-40CB-A25A-CBC080E4D405}" presName="negativeSpace" presStyleCnt="0"/>
      <dgm:spPr/>
    </dgm:pt>
    <dgm:pt modelId="{97E7B56B-37EF-4CDA-BBD7-2DC7634E544A}" type="pres">
      <dgm:prSet presAssocID="{E21D10B6-1730-40CB-A25A-CBC080E4D405}" presName="childText" presStyleLbl="conFgAcc1" presStyleIdx="3" presStyleCnt="6">
        <dgm:presLayoutVars>
          <dgm:bulletEnabled val="1"/>
        </dgm:presLayoutVars>
      </dgm:prSet>
      <dgm:spPr/>
    </dgm:pt>
    <dgm:pt modelId="{2F1A6722-47A0-4954-B0B4-705C96A6B967}" type="pres">
      <dgm:prSet presAssocID="{9FFE1C09-F11F-4BE4-8001-61F33AECE872}" presName="spaceBetweenRectangles" presStyleCnt="0"/>
      <dgm:spPr/>
    </dgm:pt>
    <dgm:pt modelId="{3FF99477-5D69-4DF6-A86D-82798DF46DEC}" type="pres">
      <dgm:prSet presAssocID="{E47DC895-B779-4FD2-BD11-0AFACACBC691}" presName="parentLin" presStyleCnt="0"/>
      <dgm:spPr/>
    </dgm:pt>
    <dgm:pt modelId="{5A3FEAD0-1D02-4F17-968E-203822185E8E}" type="pres">
      <dgm:prSet presAssocID="{E47DC895-B779-4FD2-BD11-0AFACACBC691}" presName="parentLeftMargin" presStyleLbl="node1" presStyleIdx="3" presStyleCnt="6"/>
      <dgm:spPr/>
    </dgm:pt>
    <dgm:pt modelId="{E94CD3DA-B8A5-4618-A2C6-17E7D13EDA71}" type="pres">
      <dgm:prSet presAssocID="{E47DC895-B779-4FD2-BD11-0AFACACBC6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21E8E25-7052-420A-8138-12538E94EC79}" type="pres">
      <dgm:prSet presAssocID="{E47DC895-B779-4FD2-BD11-0AFACACBC691}" presName="negativeSpace" presStyleCnt="0"/>
      <dgm:spPr/>
    </dgm:pt>
    <dgm:pt modelId="{81548E62-D923-4C0D-9B71-5CBD893DF98F}" type="pres">
      <dgm:prSet presAssocID="{E47DC895-B779-4FD2-BD11-0AFACACBC691}" presName="childText" presStyleLbl="conFgAcc1" presStyleIdx="4" presStyleCnt="6">
        <dgm:presLayoutVars>
          <dgm:bulletEnabled val="1"/>
        </dgm:presLayoutVars>
      </dgm:prSet>
      <dgm:spPr/>
    </dgm:pt>
    <dgm:pt modelId="{93E2601E-AE6E-44E8-9C31-C9DA9345110E}" type="pres">
      <dgm:prSet presAssocID="{F96A06C0-5A8B-4E46-A878-F106B6CBEE61}" presName="spaceBetweenRectangles" presStyleCnt="0"/>
      <dgm:spPr/>
    </dgm:pt>
    <dgm:pt modelId="{594F61A1-D01B-4DEC-9B5A-054BE0F967C9}" type="pres">
      <dgm:prSet presAssocID="{58A4A22B-31AD-472A-B354-97054B3EBA68}" presName="parentLin" presStyleCnt="0"/>
      <dgm:spPr/>
    </dgm:pt>
    <dgm:pt modelId="{1C1CBEF7-E8DA-4EDC-907B-30E849CB482B}" type="pres">
      <dgm:prSet presAssocID="{58A4A22B-31AD-472A-B354-97054B3EBA68}" presName="parentLeftMargin" presStyleLbl="node1" presStyleIdx="4" presStyleCnt="6"/>
      <dgm:spPr/>
    </dgm:pt>
    <dgm:pt modelId="{56D36011-54E6-40AA-A232-EEF3D7EAFBDA}" type="pres">
      <dgm:prSet presAssocID="{58A4A22B-31AD-472A-B354-97054B3EBA68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BD0A0323-DCDE-44A1-B562-53A3467AAC4E}" type="pres">
      <dgm:prSet presAssocID="{58A4A22B-31AD-472A-B354-97054B3EBA68}" presName="negativeSpace" presStyleCnt="0"/>
      <dgm:spPr/>
    </dgm:pt>
    <dgm:pt modelId="{BE0E81C4-DDDC-435E-A735-EEB1C7F45760}" type="pres">
      <dgm:prSet presAssocID="{58A4A22B-31AD-472A-B354-97054B3EBA68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D747E07-9EAE-4063-9298-32A9C66C175A}" type="presOf" srcId="{30AB1835-470B-4CC9-9858-700E62C4C585}" destId="{7EA33FD4-74B3-412B-8560-44FDB901C027}" srcOrd="1" destOrd="0" presId="urn:microsoft.com/office/officeart/2005/8/layout/list1"/>
    <dgm:cxn modelId="{F74E2F09-E815-4CE6-BCF6-DCB9E8A0026E}" type="presOf" srcId="{94D33A37-B237-49FF-A2B4-460BF9B92ED8}" destId="{AFEE7EE1-6488-44C2-BB5C-8945EE90FB74}" srcOrd="0" destOrd="0" presId="urn:microsoft.com/office/officeart/2005/8/layout/list1"/>
    <dgm:cxn modelId="{863A651E-574E-4179-8220-79CEB44F0BF4}" type="presOf" srcId="{E21D10B6-1730-40CB-A25A-CBC080E4D405}" destId="{FE43EA26-69EE-4ECC-B6A2-7E2D6613B4DF}" srcOrd="1" destOrd="0" presId="urn:microsoft.com/office/officeart/2005/8/layout/list1"/>
    <dgm:cxn modelId="{3BB6D620-C2F7-4EDF-B421-BA07C450654C}" type="presOf" srcId="{58A4A22B-31AD-472A-B354-97054B3EBA68}" destId="{1C1CBEF7-E8DA-4EDC-907B-30E849CB482B}" srcOrd="0" destOrd="0" presId="urn:microsoft.com/office/officeart/2005/8/layout/list1"/>
    <dgm:cxn modelId="{F2E3A431-09AA-44EF-A99E-3E99ECCF0FD1}" type="presOf" srcId="{297A7925-BE44-48B7-BD5D-34E2B114CC41}" destId="{A1A67D99-4289-42F9-92D9-C457D77CC7CD}" srcOrd="1" destOrd="0" presId="urn:microsoft.com/office/officeart/2005/8/layout/list1"/>
    <dgm:cxn modelId="{62A0DB32-93B0-4E3A-B214-00FF9D2195D0}" type="presOf" srcId="{E21D10B6-1730-40CB-A25A-CBC080E4D405}" destId="{60C8FDEE-8877-4F01-9780-5DC448D49415}" srcOrd="0" destOrd="0" presId="urn:microsoft.com/office/officeart/2005/8/layout/list1"/>
    <dgm:cxn modelId="{48EDA43E-B877-4702-901F-28808F534252}" srcId="{975952DB-C775-4E66-8208-978F4B722546}" destId="{E47DC895-B779-4FD2-BD11-0AFACACBC691}" srcOrd="4" destOrd="0" parTransId="{DB72261D-6E1C-4D4F-BAB9-B19707454986}" sibTransId="{F96A06C0-5A8B-4E46-A878-F106B6CBEE61}"/>
    <dgm:cxn modelId="{DA4E6942-1FF6-49EA-9DFE-8AE40C9C631D}" type="presOf" srcId="{58A4A22B-31AD-472A-B354-97054B3EBA68}" destId="{56D36011-54E6-40AA-A232-EEF3D7EAFBDA}" srcOrd="1" destOrd="0" presId="urn:microsoft.com/office/officeart/2005/8/layout/list1"/>
    <dgm:cxn modelId="{38258C42-EC77-4255-AEF4-BDA0B843AB48}" type="presOf" srcId="{E47DC895-B779-4FD2-BD11-0AFACACBC691}" destId="{5A3FEAD0-1D02-4F17-968E-203822185E8E}" srcOrd="0" destOrd="0" presId="urn:microsoft.com/office/officeart/2005/8/layout/list1"/>
    <dgm:cxn modelId="{08D7836C-7289-45F8-8958-FF289198DF8B}" srcId="{975952DB-C775-4E66-8208-978F4B722546}" destId="{297A7925-BE44-48B7-BD5D-34E2B114CC41}" srcOrd="0" destOrd="0" parTransId="{1F1E9EBC-D40B-4F03-B5A4-53BACA7FFBBB}" sibTransId="{F98A36FF-BCAC-42E8-AB8A-F2709C46DCEE}"/>
    <dgm:cxn modelId="{40DB0871-3849-4112-94A8-107BFED280D9}" srcId="{975952DB-C775-4E66-8208-978F4B722546}" destId="{E21D10B6-1730-40CB-A25A-CBC080E4D405}" srcOrd="3" destOrd="0" parTransId="{494D8649-D77C-493B-94D1-EBD5EC0B81F0}" sibTransId="{9FFE1C09-F11F-4BE4-8001-61F33AECE872}"/>
    <dgm:cxn modelId="{16B22479-F62F-43D6-A8A8-BABC7E46E034}" type="presOf" srcId="{30AB1835-470B-4CC9-9858-700E62C4C585}" destId="{12A972BB-F615-488D-AB96-4F9C0CB34C8B}" srcOrd="0" destOrd="0" presId="urn:microsoft.com/office/officeart/2005/8/layout/list1"/>
    <dgm:cxn modelId="{BF247590-FFD5-4616-A53B-019502B1DBA2}" type="presOf" srcId="{975952DB-C775-4E66-8208-978F4B722546}" destId="{6B53B9CD-C6E7-40A0-8660-27E830DCE2F6}" srcOrd="0" destOrd="0" presId="urn:microsoft.com/office/officeart/2005/8/layout/list1"/>
    <dgm:cxn modelId="{82971FB7-1834-487C-AEBF-607F9F64A4B7}" srcId="{975952DB-C775-4E66-8208-978F4B722546}" destId="{58A4A22B-31AD-472A-B354-97054B3EBA68}" srcOrd="5" destOrd="0" parTransId="{C4623EC2-4D57-4B7E-83CA-C63ADE6F61D7}" sibTransId="{F5C40B1A-AE1E-41C2-8E16-5E5BAEDBAA89}"/>
    <dgm:cxn modelId="{B247D4C7-C197-4A7C-AE87-FD4774EB060E}" type="presOf" srcId="{297A7925-BE44-48B7-BD5D-34E2B114CC41}" destId="{7D8EC2F4-DFBC-4579-8FF8-1576DC2E9E70}" srcOrd="0" destOrd="0" presId="urn:microsoft.com/office/officeart/2005/8/layout/list1"/>
    <dgm:cxn modelId="{852C55D0-8D29-4DB6-84AE-89BAFE3AEA16}" type="presOf" srcId="{E47DC895-B779-4FD2-BD11-0AFACACBC691}" destId="{E94CD3DA-B8A5-4618-A2C6-17E7D13EDA71}" srcOrd="1" destOrd="0" presId="urn:microsoft.com/office/officeart/2005/8/layout/list1"/>
    <dgm:cxn modelId="{8D32D5D4-F843-40E4-B917-317C8CA085F2}" srcId="{975952DB-C775-4E66-8208-978F4B722546}" destId="{94D33A37-B237-49FF-A2B4-460BF9B92ED8}" srcOrd="2" destOrd="0" parTransId="{07CF2CDA-73B0-4B08-8CE6-21C62058F8A7}" sibTransId="{F89949D9-E0F7-4B5F-90DD-7C82910ECB24}"/>
    <dgm:cxn modelId="{203883E7-9CD0-4909-B678-161449860B9A}" type="presOf" srcId="{94D33A37-B237-49FF-A2B4-460BF9B92ED8}" destId="{3B58F626-8F90-466C-ADB1-91E0C1119C3C}" srcOrd="1" destOrd="0" presId="urn:microsoft.com/office/officeart/2005/8/layout/list1"/>
    <dgm:cxn modelId="{8304C4E9-996E-4F14-8F87-C1EB24D6FF3A}" srcId="{975952DB-C775-4E66-8208-978F4B722546}" destId="{30AB1835-470B-4CC9-9858-700E62C4C585}" srcOrd="1" destOrd="0" parTransId="{A8B6F81D-42E2-40D6-B14A-8D1EA8BF574F}" sibTransId="{CF76089A-D875-41C8-9E84-1D4A26652E6E}"/>
    <dgm:cxn modelId="{E7853384-01B9-4ACE-A638-E9432E976EA1}" type="presParOf" srcId="{6B53B9CD-C6E7-40A0-8660-27E830DCE2F6}" destId="{E1CA715C-195D-4354-A203-7FC5B79F44C7}" srcOrd="0" destOrd="0" presId="urn:microsoft.com/office/officeart/2005/8/layout/list1"/>
    <dgm:cxn modelId="{0BA2F2A3-EAFB-418D-BF60-702B2233DFD7}" type="presParOf" srcId="{E1CA715C-195D-4354-A203-7FC5B79F44C7}" destId="{7D8EC2F4-DFBC-4579-8FF8-1576DC2E9E70}" srcOrd="0" destOrd="0" presId="urn:microsoft.com/office/officeart/2005/8/layout/list1"/>
    <dgm:cxn modelId="{CB2738C1-4FF3-4208-9E7C-048B503C37D6}" type="presParOf" srcId="{E1CA715C-195D-4354-A203-7FC5B79F44C7}" destId="{A1A67D99-4289-42F9-92D9-C457D77CC7CD}" srcOrd="1" destOrd="0" presId="urn:microsoft.com/office/officeart/2005/8/layout/list1"/>
    <dgm:cxn modelId="{CE4B9216-D5A1-468C-A0D3-65C6E3BE1890}" type="presParOf" srcId="{6B53B9CD-C6E7-40A0-8660-27E830DCE2F6}" destId="{CE59A5B0-0639-439C-BB3F-04564F603358}" srcOrd="1" destOrd="0" presId="urn:microsoft.com/office/officeart/2005/8/layout/list1"/>
    <dgm:cxn modelId="{638D0B31-1962-4A5C-A1CB-4D6E5A02DF0D}" type="presParOf" srcId="{6B53B9CD-C6E7-40A0-8660-27E830DCE2F6}" destId="{22CE89DC-1DA9-41C0-8E87-AD770180467C}" srcOrd="2" destOrd="0" presId="urn:microsoft.com/office/officeart/2005/8/layout/list1"/>
    <dgm:cxn modelId="{19AC518A-DF44-492D-9E01-F1AC5D88E62E}" type="presParOf" srcId="{6B53B9CD-C6E7-40A0-8660-27E830DCE2F6}" destId="{0F5CDEE1-D567-4682-9356-7F32AD9200D1}" srcOrd="3" destOrd="0" presId="urn:microsoft.com/office/officeart/2005/8/layout/list1"/>
    <dgm:cxn modelId="{17AFCC03-E982-4ABA-94CF-D92AD7367CF0}" type="presParOf" srcId="{6B53B9CD-C6E7-40A0-8660-27E830DCE2F6}" destId="{A3194056-6AFF-4BA4-A707-589838945E5B}" srcOrd="4" destOrd="0" presId="urn:microsoft.com/office/officeart/2005/8/layout/list1"/>
    <dgm:cxn modelId="{D6B680BB-D330-4BC0-9FF8-DD4E471C3AF0}" type="presParOf" srcId="{A3194056-6AFF-4BA4-A707-589838945E5B}" destId="{12A972BB-F615-488D-AB96-4F9C0CB34C8B}" srcOrd="0" destOrd="0" presId="urn:microsoft.com/office/officeart/2005/8/layout/list1"/>
    <dgm:cxn modelId="{7DBB7B6A-757C-443D-B976-D7D88D897146}" type="presParOf" srcId="{A3194056-6AFF-4BA4-A707-589838945E5B}" destId="{7EA33FD4-74B3-412B-8560-44FDB901C027}" srcOrd="1" destOrd="0" presId="urn:microsoft.com/office/officeart/2005/8/layout/list1"/>
    <dgm:cxn modelId="{C42F1BF3-EF2D-4A72-A72C-06D77AF76BFA}" type="presParOf" srcId="{6B53B9CD-C6E7-40A0-8660-27E830DCE2F6}" destId="{A462CBDE-5C38-4196-B3A9-80E2FE163FAB}" srcOrd="5" destOrd="0" presId="urn:microsoft.com/office/officeart/2005/8/layout/list1"/>
    <dgm:cxn modelId="{3D02F78E-0CCB-41B6-A640-93D4B7AF8547}" type="presParOf" srcId="{6B53B9CD-C6E7-40A0-8660-27E830DCE2F6}" destId="{A1C3B359-8389-4B99-A19F-C263CB60589F}" srcOrd="6" destOrd="0" presId="urn:microsoft.com/office/officeart/2005/8/layout/list1"/>
    <dgm:cxn modelId="{980676D9-0FBB-4803-8B65-1CD1D760C90B}" type="presParOf" srcId="{6B53B9CD-C6E7-40A0-8660-27E830DCE2F6}" destId="{693ACE39-C35D-4517-89B8-2BA8938E5760}" srcOrd="7" destOrd="0" presId="urn:microsoft.com/office/officeart/2005/8/layout/list1"/>
    <dgm:cxn modelId="{9C41E951-9E54-4DBB-9C6C-82A1D4ABE920}" type="presParOf" srcId="{6B53B9CD-C6E7-40A0-8660-27E830DCE2F6}" destId="{B7345CB1-7A11-4694-BA09-D40AE814C448}" srcOrd="8" destOrd="0" presId="urn:microsoft.com/office/officeart/2005/8/layout/list1"/>
    <dgm:cxn modelId="{6CFEF4B7-0415-4FB3-BFA5-B81FD3A314F2}" type="presParOf" srcId="{B7345CB1-7A11-4694-BA09-D40AE814C448}" destId="{AFEE7EE1-6488-44C2-BB5C-8945EE90FB74}" srcOrd="0" destOrd="0" presId="urn:microsoft.com/office/officeart/2005/8/layout/list1"/>
    <dgm:cxn modelId="{935AA36F-08B2-4A0E-9C9D-09FBA829FF39}" type="presParOf" srcId="{B7345CB1-7A11-4694-BA09-D40AE814C448}" destId="{3B58F626-8F90-466C-ADB1-91E0C1119C3C}" srcOrd="1" destOrd="0" presId="urn:microsoft.com/office/officeart/2005/8/layout/list1"/>
    <dgm:cxn modelId="{C2ABC12F-5FC3-4B2A-B02E-FB5BBC207A66}" type="presParOf" srcId="{6B53B9CD-C6E7-40A0-8660-27E830DCE2F6}" destId="{3ACFF0BA-612B-4B8C-AC49-313F594D2A77}" srcOrd="9" destOrd="0" presId="urn:microsoft.com/office/officeart/2005/8/layout/list1"/>
    <dgm:cxn modelId="{5B57EDEB-0821-4747-857E-E269BA20F599}" type="presParOf" srcId="{6B53B9CD-C6E7-40A0-8660-27E830DCE2F6}" destId="{4440B8B3-EB4B-40E5-A3BA-291640EAA579}" srcOrd="10" destOrd="0" presId="urn:microsoft.com/office/officeart/2005/8/layout/list1"/>
    <dgm:cxn modelId="{D71280C9-5955-4DBA-9293-2735FA9DCD25}" type="presParOf" srcId="{6B53B9CD-C6E7-40A0-8660-27E830DCE2F6}" destId="{CE7FF54D-1F22-46E0-8A0E-F7968CF29F49}" srcOrd="11" destOrd="0" presId="urn:microsoft.com/office/officeart/2005/8/layout/list1"/>
    <dgm:cxn modelId="{597D7E80-E7E6-4537-8A53-CBD583F069EF}" type="presParOf" srcId="{6B53B9CD-C6E7-40A0-8660-27E830DCE2F6}" destId="{8BC2C2A0-DF05-4512-8444-0732FDF26CC7}" srcOrd="12" destOrd="0" presId="urn:microsoft.com/office/officeart/2005/8/layout/list1"/>
    <dgm:cxn modelId="{18120CAA-400D-400F-BCF7-AE4175D044C1}" type="presParOf" srcId="{8BC2C2A0-DF05-4512-8444-0732FDF26CC7}" destId="{60C8FDEE-8877-4F01-9780-5DC448D49415}" srcOrd="0" destOrd="0" presId="urn:microsoft.com/office/officeart/2005/8/layout/list1"/>
    <dgm:cxn modelId="{BAC032C7-1047-4E1E-97E5-440C52D12A37}" type="presParOf" srcId="{8BC2C2A0-DF05-4512-8444-0732FDF26CC7}" destId="{FE43EA26-69EE-4ECC-B6A2-7E2D6613B4DF}" srcOrd="1" destOrd="0" presId="urn:microsoft.com/office/officeart/2005/8/layout/list1"/>
    <dgm:cxn modelId="{B07ECBC8-4CBF-4E31-832D-3D7E3058CEDE}" type="presParOf" srcId="{6B53B9CD-C6E7-40A0-8660-27E830DCE2F6}" destId="{9E4903C5-DBEF-414C-9A97-7D7AA6ECEEA3}" srcOrd="13" destOrd="0" presId="urn:microsoft.com/office/officeart/2005/8/layout/list1"/>
    <dgm:cxn modelId="{88E2BF52-CA95-4575-80A9-882B6886F582}" type="presParOf" srcId="{6B53B9CD-C6E7-40A0-8660-27E830DCE2F6}" destId="{97E7B56B-37EF-4CDA-BBD7-2DC7634E544A}" srcOrd="14" destOrd="0" presId="urn:microsoft.com/office/officeart/2005/8/layout/list1"/>
    <dgm:cxn modelId="{405EC2E7-D909-4E64-8963-64823D3021FA}" type="presParOf" srcId="{6B53B9CD-C6E7-40A0-8660-27E830DCE2F6}" destId="{2F1A6722-47A0-4954-B0B4-705C96A6B967}" srcOrd="15" destOrd="0" presId="urn:microsoft.com/office/officeart/2005/8/layout/list1"/>
    <dgm:cxn modelId="{47AC934F-58A7-4583-B890-0BE4806E7431}" type="presParOf" srcId="{6B53B9CD-C6E7-40A0-8660-27E830DCE2F6}" destId="{3FF99477-5D69-4DF6-A86D-82798DF46DEC}" srcOrd="16" destOrd="0" presId="urn:microsoft.com/office/officeart/2005/8/layout/list1"/>
    <dgm:cxn modelId="{CADAFCCD-1479-4D5E-8790-124EE52EA9B0}" type="presParOf" srcId="{3FF99477-5D69-4DF6-A86D-82798DF46DEC}" destId="{5A3FEAD0-1D02-4F17-968E-203822185E8E}" srcOrd="0" destOrd="0" presId="urn:microsoft.com/office/officeart/2005/8/layout/list1"/>
    <dgm:cxn modelId="{78A90474-19DB-4628-AB57-E03543660D00}" type="presParOf" srcId="{3FF99477-5D69-4DF6-A86D-82798DF46DEC}" destId="{E94CD3DA-B8A5-4618-A2C6-17E7D13EDA71}" srcOrd="1" destOrd="0" presId="urn:microsoft.com/office/officeart/2005/8/layout/list1"/>
    <dgm:cxn modelId="{8F6879B6-2FC6-4674-A961-A5AB68A3F43D}" type="presParOf" srcId="{6B53B9CD-C6E7-40A0-8660-27E830DCE2F6}" destId="{221E8E25-7052-420A-8138-12538E94EC79}" srcOrd="17" destOrd="0" presId="urn:microsoft.com/office/officeart/2005/8/layout/list1"/>
    <dgm:cxn modelId="{709D969A-2EBC-47C4-A0C3-E57DA6FC5E65}" type="presParOf" srcId="{6B53B9CD-C6E7-40A0-8660-27E830DCE2F6}" destId="{81548E62-D923-4C0D-9B71-5CBD893DF98F}" srcOrd="18" destOrd="0" presId="urn:microsoft.com/office/officeart/2005/8/layout/list1"/>
    <dgm:cxn modelId="{649EEAAC-57F8-4101-937F-77DDCDE7E2A9}" type="presParOf" srcId="{6B53B9CD-C6E7-40A0-8660-27E830DCE2F6}" destId="{93E2601E-AE6E-44E8-9C31-C9DA9345110E}" srcOrd="19" destOrd="0" presId="urn:microsoft.com/office/officeart/2005/8/layout/list1"/>
    <dgm:cxn modelId="{A2958759-7937-42E0-B198-162D362C9633}" type="presParOf" srcId="{6B53B9CD-C6E7-40A0-8660-27E830DCE2F6}" destId="{594F61A1-D01B-4DEC-9B5A-054BE0F967C9}" srcOrd="20" destOrd="0" presId="urn:microsoft.com/office/officeart/2005/8/layout/list1"/>
    <dgm:cxn modelId="{BB736C1D-E651-4459-8C35-FD37EFF7246D}" type="presParOf" srcId="{594F61A1-D01B-4DEC-9B5A-054BE0F967C9}" destId="{1C1CBEF7-E8DA-4EDC-907B-30E849CB482B}" srcOrd="0" destOrd="0" presId="urn:microsoft.com/office/officeart/2005/8/layout/list1"/>
    <dgm:cxn modelId="{3FB15D3F-675F-49D0-98DE-6D20F539DA40}" type="presParOf" srcId="{594F61A1-D01B-4DEC-9B5A-054BE0F967C9}" destId="{56D36011-54E6-40AA-A232-EEF3D7EAFBDA}" srcOrd="1" destOrd="0" presId="urn:microsoft.com/office/officeart/2005/8/layout/list1"/>
    <dgm:cxn modelId="{F4E92CA2-7F3D-42F8-A134-938F693C4034}" type="presParOf" srcId="{6B53B9CD-C6E7-40A0-8660-27E830DCE2F6}" destId="{BD0A0323-DCDE-44A1-B562-53A3467AAC4E}" srcOrd="21" destOrd="0" presId="urn:microsoft.com/office/officeart/2005/8/layout/list1"/>
    <dgm:cxn modelId="{8A64DA35-571F-4839-9FA5-878F0BAB2DFF}" type="presParOf" srcId="{6B53B9CD-C6E7-40A0-8660-27E830DCE2F6}" destId="{BE0E81C4-DDDC-435E-A735-EEB1C7F4576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8D493E-B7A5-443A-830F-7A02E3B2801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DCFE06F-0F67-40AF-AEF8-2228849C40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Summer</a:t>
          </a:r>
        </a:p>
      </dgm:t>
    </dgm:pt>
    <dgm:pt modelId="{61589463-78F4-49C2-9820-C3F035861AEB}" type="parTrans" cxnId="{454A6ADB-BBDD-4B64-8B44-DBEB47AA20FB}">
      <dgm:prSet/>
      <dgm:spPr/>
      <dgm:t>
        <a:bodyPr/>
        <a:lstStyle/>
        <a:p>
          <a:endParaRPr lang="en-US"/>
        </a:p>
      </dgm:t>
    </dgm:pt>
    <dgm:pt modelId="{4D132C16-22DF-47AC-8770-C7B3DA646D33}" type="sibTrans" cxnId="{454A6ADB-BBDD-4B64-8B44-DBEB47AA20FB}">
      <dgm:prSet/>
      <dgm:spPr/>
      <dgm:t>
        <a:bodyPr/>
        <a:lstStyle/>
        <a:p>
          <a:endParaRPr lang="en-US"/>
        </a:p>
      </dgm:t>
    </dgm:pt>
    <dgm:pt modelId="{40656115-FA37-4C7B-8D01-D194AB2B32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Project</a:t>
          </a:r>
        </a:p>
      </dgm:t>
    </dgm:pt>
    <dgm:pt modelId="{99BAD8AA-A89C-4383-BCFE-DC5DE3B03301}" type="parTrans" cxnId="{527EF64F-87AB-42F2-861B-1E127734436C}">
      <dgm:prSet/>
      <dgm:spPr/>
      <dgm:t>
        <a:bodyPr/>
        <a:lstStyle/>
        <a:p>
          <a:endParaRPr lang="en-US"/>
        </a:p>
      </dgm:t>
    </dgm:pt>
    <dgm:pt modelId="{8BDAC9DC-5B93-42AF-B43D-DDEAD8778E9E}" type="sibTrans" cxnId="{527EF64F-87AB-42F2-861B-1E127734436C}">
      <dgm:prSet/>
      <dgm:spPr/>
      <dgm:t>
        <a:bodyPr/>
        <a:lstStyle/>
        <a:p>
          <a:endParaRPr lang="en-US"/>
        </a:p>
      </dgm:t>
    </dgm:pt>
    <dgm:pt modelId="{9F3EBE8B-A58A-4D43-86FB-10EFAE6B6B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Income</a:t>
          </a:r>
        </a:p>
      </dgm:t>
    </dgm:pt>
    <dgm:pt modelId="{10875720-805D-4C5E-AD7C-FD26D8F43002}" type="parTrans" cxnId="{2CDB97D0-CCC0-48B4-B852-14729F5099C4}">
      <dgm:prSet/>
      <dgm:spPr/>
      <dgm:t>
        <a:bodyPr/>
        <a:lstStyle/>
        <a:p>
          <a:endParaRPr lang="en-US"/>
        </a:p>
      </dgm:t>
    </dgm:pt>
    <dgm:pt modelId="{37ACA5A8-FD62-4093-9513-2AF13A54A0CB}" type="sibTrans" cxnId="{2CDB97D0-CCC0-48B4-B852-14729F5099C4}">
      <dgm:prSet/>
      <dgm:spPr/>
      <dgm:t>
        <a:bodyPr/>
        <a:lstStyle/>
        <a:p>
          <a:endParaRPr lang="en-US"/>
        </a:p>
      </dgm:t>
    </dgm:pt>
    <dgm:pt modelId="{015DEB29-7035-4780-9039-6A6C879233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Experience</a:t>
          </a:r>
        </a:p>
      </dgm:t>
    </dgm:pt>
    <dgm:pt modelId="{0AB1D355-B2B1-469F-A99F-5499A55435A3}" type="parTrans" cxnId="{4092A287-5D79-470C-AC65-183019577879}">
      <dgm:prSet/>
      <dgm:spPr/>
      <dgm:t>
        <a:bodyPr/>
        <a:lstStyle/>
        <a:p>
          <a:endParaRPr lang="en-US"/>
        </a:p>
      </dgm:t>
    </dgm:pt>
    <dgm:pt modelId="{2750B25C-8D9D-4AAD-9E59-800BAF987AA8}" type="sibTrans" cxnId="{4092A287-5D79-470C-AC65-183019577879}">
      <dgm:prSet/>
      <dgm:spPr/>
      <dgm:t>
        <a:bodyPr/>
        <a:lstStyle/>
        <a:p>
          <a:endParaRPr lang="en-US"/>
        </a:p>
      </dgm:t>
    </dgm:pt>
    <dgm:pt modelId="{BCABE3E9-BD3E-4E61-8CE3-F1DC70C42F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Official employment</a:t>
          </a:r>
        </a:p>
      </dgm:t>
    </dgm:pt>
    <dgm:pt modelId="{9702098E-EAD9-4C8D-A804-E05DC4AF799A}" type="parTrans" cxnId="{C85F7005-8F88-4C79-AC45-056A246D4DDD}">
      <dgm:prSet/>
      <dgm:spPr/>
      <dgm:t>
        <a:bodyPr/>
        <a:lstStyle/>
        <a:p>
          <a:endParaRPr lang="en-US"/>
        </a:p>
      </dgm:t>
    </dgm:pt>
    <dgm:pt modelId="{7CA1CCB4-7A27-435B-A585-AA633F673B1F}" type="sibTrans" cxnId="{C85F7005-8F88-4C79-AC45-056A246D4DDD}">
      <dgm:prSet/>
      <dgm:spPr/>
      <dgm:t>
        <a:bodyPr/>
        <a:lstStyle/>
        <a:p>
          <a:endParaRPr lang="en-US"/>
        </a:p>
      </dgm:t>
    </dgm:pt>
    <dgm:pt modelId="{8DE62016-BBA2-4BBA-9F77-0DFDEDFBA939}" type="pres">
      <dgm:prSet presAssocID="{948D493E-B7A5-443A-830F-7A02E3B28014}" presName="root" presStyleCnt="0">
        <dgm:presLayoutVars>
          <dgm:dir/>
          <dgm:resizeHandles val="exact"/>
        </dgm:presLayoutVars>
      </dgm:prSet>
      <dgm:spPr/>
    </dgm:pt>
    <dgm:pt modelId="{D629FD7B-F2A5-42E4-BFF2-EEF0C05F5A12}" type="pres">
      <dgm:prSet presAssocID="{CDCFE06F-0F67-40AF-AEF8-2228849C4033}" presName="compNode" presStyleCnt="0"/>
      <dgm:spPr/>
    </dgm:pt>
    <dgm:pt modelId="{F1F3A370-4ACF-47F4-81B4-18368CAE55D3}" type="pres">
      <dgm:prSet presAssocID="{CDCFE06F-0F67-40AF-AEF8-2228849C4033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543D6DC-79ED-4B73-929B-ABE0C072DE80}" type="pres">
      <dgm:prSet presAssocID="{CDCFE06F-0F67-40AF-AEF8-2228849C403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828010B8-0B92-4981-B020-21EB003638F9}" type="pres">
      <dgm:prSet presAssocID="{CDCFE06F-0F67-40AF-AEF8-2228849C4033}" presName="spaceRect" presStyleCnt="0"/>
      <dgm:spPr/>
    </dgm:pt>
    <dgm:pt modelId="{38CC02AE-346D-4ADF-89AD-7DEDB2775003}" type="pres">
      <dgm:prSet presAssocID="{CDCFE06F-0F67-40AF-AEF8-2228849C4033}" presName="textRect" presStyleLbl="revTx" presStyleIdx="0" presStyleCnt="5">
        <dgm:presLayoutVars>
          <dgm:chMax val="1"/>
          <dgm:chPref val="1"/>
        </dgm:presLayoutVars>
      </dgm:prSet>
      <dgm:spPr/>
    </dgm:pt>
    <dgm:pt modelId="{F3F159D4-2F1C-4F26-9916-DB189B3565E2}" type="pres">
      <dgm:prSet presAssocID="{4D132C16-22DF-47AC-8770-C7B3DA646D33}" presName="sibTrans" presStyleCnt="0"/>
      <dgm:spPr/>
    </dgm:pt>
    <dgm:pt modelId="{1F948471-D7AA-47BE-B235-9911A32FEA8B}" type="pres">
      <dgm:prSet presAssocID="{40656115-FA37-4C7B-8D01-D194AB2B32E8}" presName="compNode" presStyleCnt="0"/>
      <dgm:spPr/>
    </dgm:pt>
    <dgm:pt modelId="{5B419504-3EDD-43F6-B304-AFB05C7E6E8F}" type="pres">
      <dgm:prSet presAssocID="{40656115-FA37-4C7B-8D01-D194AB2B32E8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8AB6034-DC9D-49D3-A6BB-6AC2DB1F815E}" type="pres">
      <dgm:prSet presAssocID="{40656115-FA37-4C7B-8D01-D194AB2B32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E043308-1D0C-424D-A4B9-15D238CEE925}" type="pres">
      <dgm:prSet presAssocID="{40656115-FA37-4C7B-8D01-D194AB2B32E8}" presName="spaceRect" presStyleCnt="0"/>
      <dgm:spPr/>
    </dgm:pt>
    <dgm:pt modelId="{D2A25E2D-41CC-4F79-B2EC-94F486F94689}" type="pres">
      <dgm:prSet presAssocID="{40656115-FA37-4C7B-8D01-D194AB2B32E8}" presName="textRect" presStyleLbl="revTx" presStyleIdx="1" presStyleCnt="5">
        <dgm:presLayoutVars>
          <dgm:chMax val="1"/>
          <dgm:chPref val="1"/>
        </dgm:presLayoutVars>
      </dgm:prSet>
      <dgm:spPr/>
    </dgm:pt>
    <dgm:pt modelId="{C0CBFD7C-6E01-49CC-B76A-AC34A374B29D}" type="pres">
      <dgm:prSet presAssocID="{8BDAC9DC-5B93-42AF-B43D-DDEAD8778E9E}" presName="sibTrans" presStyleCnt="0"/>
      <dgm:spPr/>
    </dgm:pt>
    <dgm:pt modelId="{1A9959A2-F001-4C36-B9A6-C30E705886E4}" type="pres">
      <dgm:prSet presAssocID="{9F3EBE8B-A58A-4D43-86FB-10EFAE6B6B85}" presName="compNode" presStyleCnt="0"/>
      <dgm:spPr/>
    </dgm:pt>
    <dgm:pt modelId="{129F0C55-8B68-4C02-B5A1-36D2C7EF8FEE}" type="pres">
      <dgm:prSet presAssocID="{9F3EBE8B-A58A-4D43-86FB-10EFAE6B6B85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417F9C0-B140-4C5A-B1DD-92CE75C082FC}" type="pres">
      <dgm:prSet presAssocID="{9F3EBE8B-A58A-4D43-86FB-10EFAE6B6B8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F4A5CEE-9F3D-4FBC-A26E-0C332736E385}" type="pres">
      <dgm:prSet presAssocID="{9F3EBE8B-A58A-4D43-86FB-10EFAE6B6B85}" presName="spaceRect" presStyleCnt="0"/>
      <dgm:spPr/>
    </dgm:pt>
    <dgm:pt modelId="{4883383C-9B22-4F6A-8CA5-BE0A7175E0C8}" type="pres">
      <dgm:prSet presAssocID="{9F3EBE8B-A58A-4D43-86FB-10EFAE6B6B85}" presName="textRect" presStyleLbl="revTx" presStyleIdx="2" presStyleCnt="5">
        <dgm:presLayoutVars>
          <dgm:chMax val="1"/>
          <dgm:chPref val="1"/>
        </dgm:presLayoutVars>
      </dgm:prSet>
      <dgm:spPr/>
    </dgm:pt>
    <dgm:pt modelId="{82E6FCAC-C69E-4D5E-93C9-63D4D5C90D22}" type="pres">
      <dgm:prSet presAssocID="{37ACA5A8-FD62-4093-9513-2AF13A54A0CB}" presName="sibTrans" presStyleCnt="0"/>
      <dgm:spPr/>
    </dgm:pt>
    <dgm:pt modelId="{AE2892E9-C491-4130-B920-F7FB27A7F74B}" type="pres">
      <dgm:prSet presAssocID="{015DEB29-7035-4780-9039-6A6C879233C2}" presName="compNode" presStyleCnt="0"/>
      <dgm:spPr/>
    </dgm:pt>
    <dgm:pt modelId="{7130EE6E-2491-4ABA-AD43-68C0729490A9}" type="pres">
      <dgm:prSet presAssocID="{015DEB29-7035-4780-9039-6A6C879233C2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63CB6D7-10E2-4AEC-ADBF-82FCD085858A}" type="pres">
      <dgm:prSet presAssocID="{015DEB29-7035-4780-9039-6A6C879233C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D276A50-415A-4BAB-8AA7-4191454C7F8B}" type="pres">
      <dgm:prSet presAssocID="{015DEB29-7035-4780-9039-6A6C879233C2}" presName="spaceRect" presStyleCnt="0"/>
      <dgm:spPr/>
    </dgm:pt>
    <dgm:pt modelId="{540016CD-15B9-494B-951A-6F61CEB77F96}" type="pres">
      <dgm:prSet presAssocID="{015DEB29-7035-4780-9039-6A6C879233C2}" presName="textRect" presStyleLbl="revTx" presStyleIdx="3" presStyleCnt="5">
        <dgm:presLayoutVars>
          <dgm:chMax val="1"/>
          <dgm:chPref val="1"/>
        </dgm:presLayoutVars>
      </dgm:prSet>
      <dgm:spPr/>
    </dgm:pt>
    <dgm:pt modelId="{E09DD943-5715-4E38-8AAD-C2D04A90AF5D}" type="pres">
      <dgm:prSet presAssocID="{2750B25C-8D9D-4AAD-9E59-800BAF987AA8}" presName="sibTrans" presStyleCnt="0"/>
      <dgm:spPr/>
    </dgm:pt>
    <dgm:pt modelId="{8D0486E8-F954-4CFA-9410-DE406F98836F}" type="pres">
      <dgm:prSet presAssocID="{BCABE3E9-BD3E-4E61-8CE3-F1DC70C42F51}" presName="compNode" presStyleCnt="0"/>
      <dgm:spPr/>
    </dgm:pt>
    <dgm:pt modelId="{6071F8D6-BBC0-4B43-B922-A927B35E77CF}" type="pres">
      <dgm:prSet presAssocID="{BCABE3E9-BD3E-4E61-8CE3-F1DC70C42F51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E2BD0BE-3FE2-4743-9D2B-C346944FF175}" type="pres">
      <dgm:prSet presAssocID="{BCABE3E9-BD3E-4E61-8CE3-F1DC70C42F5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70E1F865-3990-4EBC-BD2C-CB17545F570D}" type="pres">
      <dgm:prSet presAssocID="{BCABE3E9-BD3E-4E61-8CE3-F1DC70C42F51}" presName="spaceRect" presStyleCnt="0"/>
      <dgm:spPr/>
    </dgm:pt>
    <dgm:pt modelId="{8E7D5233-23BA-4939-B0D5-D9F19A8FD23C}" type="pres">
      <dgm:prSet presAssocID="{BCABE3E9-BD3E-4E61-8CE3-F1DC70C42F5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85F7005-8F88-4C79-AC45-056A246D4DDD}" srcId="{948D493E-B7A5-443A-830F-7A02E3B28014}" destId="{BCABE3E9-BD3E-4E61-8CE3-F1DC70C42F51}" srcOrd="4" destOrd="0" parTransId="{9702098E-EAD9-4C8D-A804-E05DC4AF799A}" sibTransId="{7CA1CCB4-7A27-435B-A585-AA633F673B1F}"/>
    <dgm:cxn modelId="{85F71311-39DC-42C1-94A6-1E6F647B08E7}" type="presOf" srcId="{CDCFE06F-0F67-40AF-AEF8-2228849C4033}" destId="{38CC02AE-346D-4ADF-89AD-7DEDB2775003}" srcOrd="0" destOrd="0" presId="urn:microsoft.com/office/officeart/2018/5/layout/IconLeafLabelList"/>
    <dgm:cxn modelId="{527EF64F-87AB-42F2-861B-1E127734436C}" srcId="{948D493E-B7A5-443A-830F-7A02E3B28014}" destId="{40656115-FA37-4C7B-8D01-D194AB2B32E8}" srcOrd="1" destOrd="0" parTransId="{99BAD8AA-A89C-4383-BCFE-DC5DE3B03301}" sibTransId="{8BDAC9DC-5B93-42AF-B43D-DDEAD8778E9E}"/>
    <dgm:cxn modelId="{4ECCCE71-8D2D-4CB0-8330-D5550BEB0305}" type="presOf" srcId="{948D493E-B7A5-443A-830F-7A02E3B28014}" destId="{8DE62016-BBA2-4BBA-9F77-0DFDEDFBA939}" srcOrd="0" destOrd="0" presId="urn:microsoft.com/office/officeart/2018/5/layout/IconLeafLabelList"/>
    <dgm:cxn modelId="{4092A287-5D79-470C-AC65-183019577879}" srcId="{948D493E-B7A5-443A-830F-7A02E3B28014}" destId="{015DEB29-7035-4780-9039-6A6C879233C2}" srcOrd="3" destOrd="0" parTransId="{0AB1D355-B2B1-469F-A99F-5499A55435A3}" sibTransId="{2750B25C-8D9D-4AAD-9E59-800BAF987AA8}"/>
    <dgm:cxn modelId="{D719E394-4032-4D2C-B28F-E7E6CCA096F2}" type="presOf" srcId="{BCABE3E9-BD3E-4E61-8CE3-F1DC70C42F51}" destId="{8E7D5233-23BA-4939-B0D5-D9F19A8FD23C}" srcOrd="0" destOrd="0" presId="urn:microsoft.com/office/officeart/2018/5/layout/IconLeafLabelList"/>
    <dgm:cxn modelId="{50C276C4-77AC-497F-93E7-112F0DB8958F}" type="presOf" srcId="{40656115-FA37-4C7B-8D01-D194AB2B32E8}" destId="{D2A25E2D-41CC-4F79-B2EC-94F486F94689}" srcOrd="0" destOrd="0" presId="urn:microsoft.com/office/officeart/2018/5/layout/IconLeafLabelList"/>
    <dgm:cxn modelId="{05E6E5C4-C438-432A-BA0E-FC5155B6EC86}" type="presOf" srcId="{015DEB29-7035-4780-9039-6A6C879233C2}" destId="{540016CD-15B9-494B-951A-6F61CEB77F96}" srcOrd="0" destOrd="0" presId="urn:microsoft.com/office/officeart/2018/5/layout/IconLeafLabelList"/>
    <dgm:cxn modelId="{2CDB97D0-CCC0-48B4-B852-14729F5099C4}" srcId="{948D493E-B7A5-443A-830F-7A02E3B28014}" destId="{9F3EBE8B-A58A-4D43-86FB-10EFAE6B6B85}" srcOrd="2" destOrd="0" parTransId="{10875720-805D-4C5E-AD7C-FD26D8F43002}" sibTransId="{37ACA5A8-FD62-4093-9513-2AF13A54A0CB}"/>
    <dgm:cxn modelId="{454A6ADB-BBDD-4B64-8B44-DBEB47AA20FB}" srcId="{948D493E-B7A5-443A-830F-7A02E3B28014}" destId="{CDCFE06F-0F67-40AF-AEF8-2228849C4033}" srcOrd="0" destOrd="0" parTransId="{61589463-78F4-49C2-9820-C3F035861AEB}" sibTransId="{4D132C16-22DF-47AC-8770-C7B3DA646D33}"/>
    <dgm:cxn modelId="{05E7AADC-0CE0-4619-97CF-08E6520932E2}" type="presOf" srcId="{9F3EBE8B-A58A-4D43-86FB-10EFAE6B6B85}" destId="{4883383C-9B22-4F6A-8CA5-BE0A7175E0C8}" srcOrd="0" destOrd="0" presId="urn:microsoft.com/office/officeart/2018/5/layout/IconLeafLabelList"/>
    <dgm:cxn modelId="{B38B3966-D5CA-4513-BB13-8BF88E521CF5}" type="presParOf" srcId="{8DE62016-BBA2-4BBA-9F77-0DFDEDFBA939}" destId="{D629FD7B-F2A5-42E4-BFF2-EEF0C05F5A12}" srcOrd="0" destOrd="0" presId="urn:microsoft.com/office/officeart/2018/5/layout/IconLeafLabelList"/>
    <dgm:cxn modelId="{3337C8BE-3C87-4FA9-9AF1-67B73D08F1C4}" type="presParOf" srcId="{D629FD7B-F2A5-42E4-BFF2-EEF0C05F5A12}" destId="{F1F3A370-4ACF-47F4-81B4-18368CAE55D3}" srcOrd="0" destOrd="0" presId="urn:microsoft.com/office/officeart/2018/5/layout/IconLeafLabelList"/>
    <dgm:cxn modelId="{B55CFF73-BF2C-41D7-AFEC-AFC4F55D1FD5}" type="presParOf" srcId="{D629FD7B-F2A5-42E4-BFF2-EEF0C05F5A12}" destId="{B543D6DC-79ED-4B73-929B-ABE0C072DE80}" srcOrd="1" destOrd="0" presId="urn:microsoft.com/office/officeart/2018/5/layout/IconLeafLabelList"/>
    <dgm:cxn modelId="{AC2A3551-5398-48F4-81C1-EC26626CE4F2}" type="presParOf" srcId="{D629FD7B-F2A5-42E4-BFF2-EEF0C05F5A12}" destId="{828010B8-0B92-4981-B020-21EB003638F9}" srcOrd="2" destOrd="0" presId="urn:microsoft.com/office/officeart/2018/5/layout/IconLeafLabelList"/>
    <dgm:cxn modelId="{0824FF29-2A6D-48AC-B0DE-3604570EE57D}" type="presParOf" srcId="{D629FD7B-F2A5-42E4-BFF2-EEF0C05F5A12}" destId="{38CC02AE-346D-4ADF-89AD-7DEDB2775003}" srcOrd="3" destOrd="0" presId="urn:microsoft.com/office/officeart/2018/5/layout/IconLeafLabelList"/>
    <dgm:cxn modelId="{7B9EEDB2-0B8D-4EC6-85F4-BFA1761886AF}" type="presParOf" srcId="{8DE62016-BBA2-4BBA-9F77-0DFDEDFBA939}" destId="{F3F159D4-2F1C-4F26-9916-DB189B3565E2}" srcOrd="1" destOrd="0" presId="urn:microsoft.com/office/officeart/2018/5/layout/IconLeafLabelList"/>
    <dgm:cxn modelId="{36E643B9-F181-4F85-8335-FE93DA548D00}" type="presParOf" srcId="{8DE62016-BBA2-4BBA-9F77-0DFDEDFBA939}" destId="{1F948471-D7AA-47BE-B235-9911A32FEA8B}" srcOrd="2" destOrd="0" presId="urn:microsoft.com/office/officeart/2018/5/layout/IconLeafLabelList"/>
    <dgm:cxn modelId="{44EC9AC3-9141-456F-A9D1-2D8344FEFD26}" type="presParOf" srcId="{1F948471-D7AA-47BE-B235-9911A32FEA8B}" destId="{5B419504-3EDD-43F6-B304-AFB05C7E6E8F}" srcOrd="0" destOrd="0" presId="urn:microsoft.com/office/officeart/2018/5/layout/IconLeafLabelList"/>
    <dgm:cxn modelId="{20C786F3-2CED-4004-A227-50B08750157E}" type="presParOf" srcId="{1F948471-D7AA-47BE-B235-9911A32FEA8B}" destId="{68AB6034-DC9D-49D3-A6BB-6AC2DB1F815E}" srcOrd="1" destOrd="0" presId="urn:microsoft.com/office/officeart/2018/5/layout/IconLeafLabelList"/>
    <dgm:cxn modelId="{109ADA93-5285-40C4-A938-E706091EC0D0}" type="presParOf" srcId="{1F948471-D7AA-47BE-B235-9911A32FEA8B}" destId="{FE043308-1D0C-424D-A4B9-15D238CEE925}" srcOrd="2" destOrd="0" presId="urn:microsoft.com/office/officeart/2018/5/layout/IconLeafLabelList"/>
    <dgm:cxn modelId="{AF6F8AE5-145F-470D-91CF-F65AFCFCA06D}" type="presParOf" srcId="{1F948471-D7AA-47BE-B235-9911A32FEA8B}" destId="{D2A25E2D-41CC-4F79-B2EC-94F486F94689}" srcOrd="3" destOrd="0" presId="urn:microsoft.com/office/officeart/2018/5/layout/IconLeafLabelList"/>
    <dgm:cxn modelId="{B5218B1F-614F-40FC-BD38-F23F6A530DD4}" type="presParOf" srcId="{8DE62016-BBA2-4BBA-9F77-0DFDEDFBA939}" destId="{C0CBFD7C-6E01-49CC-B76A-AC34A374B29D}" srcOrd="3" destOrd="0" presId="urn:microsoft.com/office/officeart/2018/5/layout/IconLeafLabelList"/>
    <dgm:cxn modelId="{32FB5CFA-E397-4453-881C-0D8BA4DE7556}" type="presParOf" srcId="{8DE62016-BBA2-4BBA-9F77-0DFDEDFBA939}" destId="{1A9959A2-F001-4C36-B9A6-C30E705886E4}" srcOrd="4" destOrd="0" presId="urn:microsoft.com/office/officeart/2018/5/layout/IconLeafLabelList"/>
    <dgm:cxn modelId="{A19B1A3E-42D1-4463-A275-A3F8E706B055}" type="presParOf" srcId="{1A9959A2-F001-4C36-B9A6-C30E705886E4}" destId="{129F0C55-8B68-4C02-B5A1-36D2C7EF8FEE}" srcOrd="0" destOrd="0" presId="urn:microsoft.com/office/officeart/2018/5/layout/IconLeafLabelList"/>
    <dgm:cxn modelId="{40D45D09-9473-417D-9898-B08A5DCA4D4D}" type="presParOf" srcId="{1A9959A2-F001-4C36-B9A6-C30E705886E4}" destId="{B417F9C0-B140-4C5A-B1DD-92CE75C082FC}" srcOrd="1" destOrd="0" presId="urn:microsoft.com/office/officeart/2018/5/layout/IconLeafLabelList"/>
    <dgm:cxn modelId="{6E5566A0-4AA4-4CD2-908D-18D6B294D281}" type="presParOf" srcId="{1A9959A2-F001-4C36-B9A6-C30E705886E4}" destId="{AF4A5CEE-9F3D-4FBC-A26E-0C332736E385}" srcOrd="2" destOrd="0" presId="urn:microsoft.com/office/officeart/2018/5/layout/IconLeafLabelList"/>
    <dgm:cxn modelId="{CE6C6E7E-88A1-42A2-956F-8FCD98C10CC1}" type="presParOf" srcId="{1A9959A2-F001-4C36-B9A6-C30E705886E4}" destId="{4883383C-9B22-4F6A-8CA5-BE0A7175E0C8}" srcOrd="3" destOrd="0" presId="urn:microsoft.com/office/officeart/2018/5/layout/IconLeafLabelList"/>
    <dgm:cxn modelId="{D7FADD44-8D5D-4A7F-B692-C23647BA953E}" type="presParOf" srcId="{8DE62016-BBA2-4BBA-9F77-0DFDEDFBA939}" destId="{82E6FCAC-C69E-4D5E-93C9-63D4D5C90D22}" srcOrd="5" destOrd="0" presId="urn:microsoft.com/office/officeart/2018/5/layout/IconLeafLabelList"/>
    <dgm:cxn modelId="{E827FC36-0677-4672-A879-EB9B4F2AEAE5}" type="presParOf" srcId="{8DE62016-BBA2-4BBA-9F77-0DFDEDFBA939}" destId="{AE2892E9-C491-4130-B920-F7FB27A7F74B}" srcOrd="6" destOrd="0" presId="urn:microsoft.com/office/officeart/2018/5/layout/IconLeafLabelList"/>
    <dgm:cxn modelId="{72A2C5A8-B400-4652-A416-58EFA75DC744}" type="presParOf" srcId="{AE2892E9-C491-4130-B920-F7FB27A7F74B}" destId="{7130EE6E-2491-4ABA-AD43-68C0729490A9}" srcOrd="0" destOrd="0" presId="urn:microsoft.com/office/officeart/2018/5/layout/IconLeafLabelList"/>
    <dgm:cxn modelId="{B06811D4-7259-4D95-AB5D-1A742B443D04}" type="presParOf" srcId="{AE2892E9-C491-4130-B920-F7FB27A7F74B}" destId="{163CB6D7-10E2-4AEC-ADBF-82FCD085858A}" srcOrd="1" destOrd="0" presId="urn:microsoft.com/office/officeart/2018/5/layout/IconLeafLabelList"/>
    <dgm:cxn modelId="{FB5F78CD-DA8E-4B35-B773-55FB1896E6F9}" type="presParOf" srcId="{AE2892E9-C491-4130-B920-F7FB27A7F74B}" destId="{DD276A50-415A-4BAB-8AA7-4191454C7F8B}" srcOrd="2" destOrd="0" presId="urn:microsoft.com/office/officeart/2018/5/layout/IconLeafLabelList"/>
    <dgm:cxn modelId="{D07C6903-DC6D-46DF-AA3C-E78D53A491BD}" type="presParOf" srcId="{AE2892E9-C491-4130-B920-F7FB27A7F74B}" destId="{540016CD-15B9-494B-951A-6F61CEB77F96}" srcOrd="3" destOrd="0" presId="urn:microsoft.com/office/officeart/2018/5/layout/IconLeafLabelList"/>
    <dgm:cxn modelId="{6FC4B005-6746-4D25-B4B0-E52C1B5C5F73}" type="presParOf" srcId="{8DE62016-BBA2-4BBA-9F77-0DFDEDFBA939}" destId="{E09DD943-5715-4E38-8AAD-C2D04A90AF5D}" srcOrd="7" destOrd="0" presId="urn:microsoft.com/office/officeart/2018/5/layout/IconLeafLabelList"/>
    <dgm:cxn modelId="{415F34AE-7C4F-47DC-901B-82D61E401933}" type="presParOf" srcId="{8DE62016-BBA2-4BBA-9F77-0DFDEDFBA939}" destId="{8D0486E8-F954-4CFA-9410-DE406F98836F}" srcOrd="8" destOrd="0" presId="urn:microsoft.com/office/officeart/2018/5/layout/IconLeafLabelList"/>
    <dgm:cxn modelId="{FD092879-C85F-40BC-87E0-FC2F1232F0C2}" type="presParOf" srcId="{8D0486E8-F954-4CFA-9410-DE406F98836F}" destId="{6071F8D6-BBC0-4B43-B922-A927B35E77CF}" srcOrd="0" destOrd="0" presId="urn:microsoft.com/office/officeart/2018/5/layout/IconLeafLabelList"/>
    <dgm:cxn modelId="{52C4FBC0-11F5-4364-8B69-345FB13B98AD}" type="presParOf" srcId="{8D0486E8-F954-4CFA-9410-DE406F98836F}" destId="{7E2BD0BE-3FE2-4743-9D2B-C346944FF175}" srcOrd="1" destOrd="0" presId="urn:microsoft.com/office/officeart/2018/5/layout/IconLeafLabelList"/>
    <dgm:cxn modelId="{6CE05193-ECE0-40E2-B6AC-F0A87D1936C5}" type="presParOf" srcId="{8D0486E8-F954-4CFA-9410-DE406F98836F}" destId="{70E1F865-3990-4EBC-BD2C-CB17545F570D}" srcOrd="2" destOrd="0" presId="urn:microsoft.com/office/officeart/2018/5/layout/IconLeafLabelList"/>
    <dgm:cxn modelId="{4A80CCB3-9BA0-4E89-8F79-583825B088E7}" type="presParOf" srcId="{8D0486E8-F954-4CFA-9410-DE406F98836F}" destId="{8E7D5233-23BA-4939-B0D5-D9F19A8FD23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18F80-137A-438F-992A-499FDBF420E4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FC279-4699-41C4-92C3-BB21FCBAD4E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2EC87-09B3-4BA5-A0C1-EC3CBF36FB2E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Deployment</a:t>
          </a:r>
        </a:p>
      </dsp:txBody>
      <dsp:txXfrm>
        <a:off x="1834517" y="469890"/>
        <a:ext cx="3148942" cy="1335915"/>
      </dsp:txXfrm>
    </dsp:sp>
    <dsp:sp modelId="{F7756C4B-6228-4C38-AD62-39285501B2D4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38C55-C242-467B-BC2C-032D0B8EB7E4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16A68-9A52-4E91-8368-9AC7814CBFA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Testing</a:t>
          </a:r>
        </a:p>
      </dsp:txBody>
      <dsp:txXfrm>
        <a:off x="7154322" y="469890"/>
        <a:ext cx="3148942" cy="1335915"/>
      </dsp:txXfrm>
    </dsp:sp>
    <dsp:sp modelId="{69E62FAE-AF47-475D-B1E8-005D85B15B81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10256-F083-45B6-97D9-85D7D838A733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3CDCD-811F-419B-9B81-3F3076BABB69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Development</a:t>
          </a:r>
        </a:p>
      </dsp:txBody>
      <dsp:txXfrm>
        <a:off x="1834517" y="2545532"/>
        <a:ext cx="3148942" cy="1335915"/>
      </dsp:txXfrm>
    </dsp:sp>
    <dsp:sp modelId="{B256EA72-0432-4C78-9D0F-7513375D9CA9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DC80B-CA77-4ED9-BEA6-B06CA0C91AEF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8B9D5-7CAD-43FE-89DE-F8C9E83B0951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Maintenance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D2F0C-0A5E-46CF-8DA8-EDB8F67330A0}">
      <dsp:nvSpPr>
        <dsp:cNvPr id="0" name=""/>
        <dsp:cNvSpPr/>
      </dsp:nvSpPr>
      <dsp:spPr>
        <a:xfrm>
          <a:off x="1585125" y="24183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AC11A-C642-475D-A30B-CB04517BC218}">
      <dsp:nvSpPr>
        <dsp:cNvPr id="0" name=""/>
        <dsp:cNvSpPr/>
      </dsp:nvSpPr>
      <dsp:spPr>
        <a:xfrm>
          <a:off x="397125" y="26560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Mathematics</a:t>
          </a:r>
        </a:p>
      </dsp:txBody>
      <dsp:txXfrm>
        <a:off x="397125" y="2656011"/>
        <a:ext cx="4320000" cy="720000"/>
      </dsp:txXfrm>
    </dsp:sp>
    <dsp:sp modelId="{5C42BFAC-3B03-45C0-AEFB-18BB3202EC43}">
      <dsp:nvSpPr>
        <dsp:cNvPr id="0" name=""/>
        <dsp:cNvSpPr/>
      </dsp:nvSpPr>
      <dsp:spPr>
        <a:xfrm>
          <a:off x="6661126" y="24183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6F340-EE89-4E08-84C4-7723EF67EFEE}">
      <dsp:nvSpPr>
        <dsp:cNvPr id="0" name=""/>
        <dsp:cNvSpPr/>
      </dsp:nvSpPr>
      <dsp:spPr>
        <a:xfrm>
          <a:off x="5473126" y="26560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Informatics</a:t>
          </a:r>
        </a:p>
      </dsp:txBody>
      <dsp:txXfrm>
        <a:off x="5473126" y="2656011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E89DC-1DA9-41C0-8E87-AD770180467C}">
      <dsp:nvSpPr>
        <dsp:cNvPr id="0" name=""/>
        <dsp:cNvSpPr/>
      </dsp:nvSpPr>
      <dsp:spPr>
        <a:xfrm>
          <a:off x="0" y="413662"/>
          <a:ext cx="626903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67D99-4289-42F9-92D9-C457D77CC7CD}">
      <dsp:nvSpPr>
        <dsp:cNvPr id="0" name=""/>
        <dsp:cNvSpPr/>
      </dsp:nvSpPr>
      <dsp:spPr>
        <a:xfrm>
          <a:off x="313451" y="118462"/>
          <a:ext cx="4388326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Novice </a:t>
          </a:r>
          <a:r>
            <a:rPr lang="en-US" sz="2000" kern="1200" dirty="0"/>
            <a:t>– No programing knowledge</a:t>
          </a:r>
        </a:p>
      </dsp:txBody>
      <dsp:txXfrm>
        <a:off x="342272" y="147283"/>
        <a:ext cx="4330684" cy="532758"/>
      </dsp:txXfrm>
    </dsp:sp>
    <dsp:sp modelId="{A1C3B359-8389-4B99-A19F-C263CB60589F}">
      <dsp:nvSpPr>
        <dsp:cNvPr id="0" name=""/>
        <dsp:cNvSpPr/>
      </dsp:nvSpPr>
      <dsp:spPr>
        <a:xfrm>
          <a:off x="0" y="1320862"/>
          <a:ext cx="626903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33FD4-74B3-412B-8560-44FDB901C027}">
      <dsp:nvSpPr>
        <dsp:cNvPr id="0" name=""/>
        <dsp:cNvSpPr/>
      </dsp:nvSpPr>
      <dsp:spPr>
        <a:xfrm>
          <a:off x="313451" y="1025662"/>
          <a:ext cx="4388326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Trainee (Intern) </a:t>
          </a:r>
          <a:r>
            <a:rPr lang="en-US" sz="2000" kern="1200" dirty="0"/>
            <a:t>– No job experience</a:t>
          </a:r>
        </a:p>
      </dsp:txBody>
      <dsp:txXfrm>
        <a:off x="342272" y="1054483"/>
        <a:ext cx="4330684" cy="532758"/>
      </dsp:txXfrm>
    </dsp:sp>
    <dsp:sp modelId="{4440B8B3-EB4B-40E5-A3BA-291640EAA579}">
      <dsp:nvSpPr>
        <dsp:cNvPr id="0" name=""/>
        <dsp:cNvSpPr/>
      </dsp:nvSpPr>
      <dsp:spPr>
        <a:xfrm>
          <a:off x="0" y="2228062"/>
          <a:ext cx="626903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8F626-8F90-466C-ADB1-91E0C1119C3C}">
      <dsp:nvSpPr>
        <dsp:cNvPr id="0" name=""/>
        <dsp:cNvSpPr/>
      </dsp:nvSpPr>
      <dsp:spPr>
        <a:xfrm>
          <a:off x="313451" y="1932862"/>
          <a:ext cx="4388326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Junior</a:t>
          </a:r>
          <a:r>
            <a:rPr lang="en-US" sz="2000" kern="1200" dirty="0"/>
            <a:t> - &lt; 1 year of experience</a:t>
          </a:r>
        </a:p>
      </dsp:txBody>
      <dsp:txXfrm>
        <a:off x="342272" y="1961683"/>
        <a:ext cx="4330684" cy="532758"/>
      </dsp:txXfrm>
    </dsp:sp>
    <dsp:sp modelId="{97E7B56B-37EF-4CDA-BBD7-2DC7634E544A}">
      <dsp:nvSpPr>
        <dsp:cNvPr id="0" name=""/>
        <dsp:cNvSpPr/>
      </dsp:nvSpPr>
      <dsp:spPr>
        <a:xfrm>
          <a:off x="0" y="3135262"/>
          <a:ext cx="626903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3EA26-69EE-4ECC-B6A2-7E2D6613B4DF}">
      <dsp:nvSpPr>
        <dsp:cNvPr id="0" name=""/>
        <dsp:cNvSpPr/>
      </dsp:nvSpPr>
      <dsp:spPr>
        <a:xfrm>
          <a:off x="313451" y="2840062"/>
          <a:ext cx="4388326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Middle</a:t>
          </a:r>
          <a:r>
            <a:rPr lang="en-US" sz="2000" kern="1200" dirty="0"/>
            <a:t> – 1-3 years</a:t>
          </a:r>
        </a:p>
      </dsp:txBody>
      <dsp:txXfrm>
        <a:off x="342272" y="2868883"/>
        <a:ext cx="4330684" cy="532758"/>
      </dsp:txXfrm>
    </dsp:sp>
    <dsp:sp modelId="{81548E62-D923-4C0D-9B71-5CBD893DF98F}">
      <dsp:nvSpPr>
        <dsp:cNvPr id="0" name=""/>
        <dsp:cNvSpPr/>
      </dsp:nvSpPr>
      <dsp:spPr>
        <a:xfrm>
          <a:off x="0" y="4042462"/>
          <a:ext cx="626903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CD3DA-B8A5-4618-A2C6-17E7D13EDA71}">
      <dsp:nvSpPr>
        <dsp:cNvPr id="0" name=""/>
        <dsp:cNvSpPr/>
      </dsp:nvSpPr>
      <dsp:spPr>
        <a:xfrm>
          <a:off x="313451" y="3747262"/>
          <a:ext cx="4388326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Senior</a:t>
          </a:r>
          <a:r>
            <a:rPr lang="en-US" sz="2000" kern="1200" dirty="0"/>
            <a:t> – 3-5 years</a:t>
          </a:r>
        </a:p>
      </dsp:txBody>
      <dsp:txXfrm>
        <a:off x="342272" y="3776083"/>
        <a:ext cx="4330684" cy="532758"/>
      </dsp:txXfrm>
    </dsp:sp>
    <dsp:sp modelId="{BE0E81C4-DDDC-435E-A735-EEB1C7F45760}">
      <dsp:nvSpPr>
        <dsp:cNvPr id="0" name=""/>
        <dsp:cNvSpPr/>
      </dsp:nvSpPr>
      <dsp:spPr>
        <a:xfrm>
          <a:off x="0" y="4949662"/>
          <a:ext cx="626903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36011-54E6-40AA-A232-EEF3D7EAFBDA}">
      <dsp:nvSpPr>
        <dsp:cNvPr id="0" name=""/>
        <dsp:cNvSpPr/>
      </dsp:nvSpPr>
      <dsp:spPr>
        <a:xfrm>
          <a:off x="313451" y="4654462"/>
          <a:ext cx="4388326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Technical lead </a:t>
          </a:r>
          <a:r>
            <a:rPr lang="en-US" sz="2000" kern="1200" dirty="0"/>
            <a:t>– 5-7 years</a:t>
          </a:r>
        </a:p>
      </dsp:txBody>
      <dsp:txXfrm>
        <a:off x="342272" y="4683283"/>
        <a:ext cx="4330684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3A370-4ACF-47F4-81B4-18368CAE55D3}">
      <dsp:nvSpPr>
        <dsp:cNvPr id="0" name=""/>
        <dsp:cNvSpPr/>
      </dsp:nvSpPr>
      <dsp:spPr>
        <a:xfrm>
          <a:off x="348794" y="736305"/>
          <a:ext cx="1090494" cy="10904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3D6DC-79ED-4B73-929B-ABE0C072DE80}">
      <dsp:nvSpPr>
        <dsp:cNvPr id="0" name=""/>
        <dsp:cNvSpPr/>
      </dsp:nvSpPr>
      <dsp:spPr>
        <a:xfrm>
          <a:off x="581195" y="968705"/>
          <a:ext cx="625693" cy="6256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C02AE-346D-4ADF-89AD-7DEDB2775003}">
      <dsp:nvSpPr>
        <dsp:cNvPr id="0" name=""/>
        <dsp:cNvSpPr/>
      </dsp:nvSpPr>
      <dsp:spPr>
        <a:xfrm>
          <a:off x="194" y="2166461"/>
          <a:ext cx="1787695" cy="71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Summer</a:t>
          </a:r>
        </a:p>
      </dsp:txBody>
      <dsp:txXfrm>
        <a:off x="194" y="2166461"/>
        <a:ext cx="1787695" cy="715078"/>
      </dsp:txXfrm>
    </dsp:sp>
    <dsp:sp modelId="{5B419504-3EDD-43F6-B304-AFB05C7E6E8F}">
      <dsp:nvSpPr>
        <dsp:cNvPr id="0" name=""/>
        <dsp:cNvSpPr/>
      </dsp:nvSpPr>
      <dsp:spPr>
        <a:xfrm>
          <a:off x="2449336" y="736305"/>
          <a:ext cx="1090494" cy="10904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B6034-DC9D-49D3-A6BB-6AC2DB1F815E}">
      <dsp:nvSpPr>
        <dsp:cNvPr id="0" name=""/>
        <dsp:cNvSpPr/>
      </dsp:nvSpPr>
      <dsp:spPr>
        <a:xfrm>
          <a:off x="2681737" y="968705"/>
          <a:ext cx="625693" cy="6256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25E2D-41CC-4F79-B2EC-94F486F94689}">
      <dsp:nvSpPr>
        <dsp:cNvPr id="0" name=""/>
        <dsp:cNvSpPr/>
      </dsp:nvSpPr>
      <dsp:spPr>
        <a:xfrm>
          <a:off x="2100736" y="2166461"/>
          <a:ext cx="1787695" cy="71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Project</a:t>
          </a:r>
        </a:p>
      </dsp:txBody>
      <dsp:txXfrm>
        <a:off x="2100736" y="2166461"/>
        <a:ext cx="1787695" cy="715078"/>
      </dsp:txXfrm>
    </dsp:sp>
    <dsp:sp modelId="{129F0C55-8B68-4C02-B5A1-36D2C7EF8FEE}">
      <dsp:nvSpPr>
        <dsp:cNvPr id="0" name=""/>
        <dsp:cNvSpPr/>
      </dsp:nvSpPr>
      <dsp:spPr>
        <a:xfrm>
          <a:off x="4549878" y="736305"/>
          <a:ext cx="1090494" cy="10904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7F9C0-B140-4C5A-B1DD-92CE75C082FC}">
      <dsp:nvSpPr>
        <dsp:cNvPr id="0" name=""/>
        <dsp:cNvSpPr/>
      </dsp:nvSpPr>
      <dsp:spPr>
        <a:xfrm>
          <a:off x="4782279" y="968705"/>
          <a:ext cx="625693" cy="6256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3383C-9B22-4F6A-8CA5-BE0A7175E0C8}">
      <dsp:nvSpPr>
        <dsp:cNvPr id="0" name=""/>
        <dsp:cNvSpPr/>
      </dsp:nvSpPr>
      <dsp:spPr>
        <a:xfrm>
          <a:off x="4201278" y="2166461"/>
          <a:ext cx="1787695" cy="71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Income</a:t>
          </a:r>
        </a:p>
      </dsp:txBody>
      <dsp:txXfrm>
        <a:off x="4201278" y="2166461"/>
        <a:ext cx="1787695" cy="715078"/>
      </dsp:txXfrm>
    </dsp:sp>
    <dsp:sp modelId="{7130EE6E-2491-4ABA-AD43-68C0729490A9}">
      <dsp:nvSpPr>
        <dsp:cNvPr id="0" name=""/>
        <dsp:cNvSpPr/>
      </dsp:nvSpPr>
      <dsp:spPr>
        <a:xfrm>
          <a:off x="6650420" y="736305"/>
          <a:ext cx="1090494" cy="10904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CB6D7-10E2-4AEC-ADBF-82FCD085858A}">
      <dsp:nvSpPr>
        <dsp:cNvPr id="0" name=""/>
        <dsp:cNvSpPr/>
      </dsp:nvSpPr>
      <dsp:spPr>
        <a:xfrm>
          <a:off x="6882821" y="968705"/>
          <a:ext cx="625693" cy="6256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016CD-15B9-494B-951A-6F61CEB77F96}">
      <dsp:nvSpPr>
        <dsp:cNvPr id="0" name=""/>
        <dsp:cNvSpPr/>
      </dsp:nvSpPr>
      <dsp:spPr>
        <a:xfrm>
          <a:off x="6301820" y="2166461"/>
          <a:ext cx="1787695" cy="71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Experience</a:t>
          </a:r>
        </a:p>
      </dsp:txBody>
      <dsp:txXfrm>
        <a:off x="6301820" y="2166461"/>
        <a:ext cx="1787695" cy="715078"/>
      </dsp:txXfrm>
    </dsp:sp>
    <dsp:sp modelId="{6071F8D6-BBC0-4B43-B922-A927B35E77CF}">
      <dsp:nvSpPr>
        <dsp:cNvPr id="0" name=""/>
        <dsp:cNvSpPr/>
      </dsp:nvSpPr>
      <dsp:spPr>
        <a:xfrm>
          <a:off x="8750962" y="736305"/>
          <a:ext cx="1090494" cy="10904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BD0BE-3FE2-4743-9D2B-C346944FF175}">
      <dsp:nvSpPr>
        <dsp:cNvPr id="0" name=""/>
        <dsp:cNvSpPr/>
      </dsp:nvSpPr>
      <dsp:spPr>
        <a:xfrm>
          <a:off x="8983363" y="968705"/>
          <a:ext cx="625693" cy="6256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D5233-23BA-4939-B0D5-D9F19A8FD23C}">
      <dsp:nvSpPr>
        <dsp:cNvPr id="0" name=""/>
        <dsp:cNvSpPr/>
      </dsp:nvSpPr>
      <dsp:spPr>
        <a:xfrm>
          <a:off x="8402362" y="2166461"/>
          <a:ext cx="1787695" cy="71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Official employment</a:t>
          </a:r>
        </a:p>
      </dsp:txBody>
      <dsp:txXfrm>
        <a:off x="8402362" y="2166461"/>
        <a:ext cx="1787695" cy="715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CB82E-5962-41BD-A3C9-7DDC59FEA11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A1002-C487-47A0-84D5-ACBB6584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меня зовут Марат</a:t>
            </a:r>
          </a:p>
          <a:p>
            <a:r>
              <a:rPr lang="ru-RU" dirty="0"/>
              <a:t>Я – инженер-программист и сегодня мы с Вами поговорим об </a:t>
            </a:r>
            <a:r>
              <a:rPr lang="en-US" dirty="0"/>
              <a:t>IT</a:t>
            </a:r>
            <a:r>
              <a:rPr lang="ru-RU" dirty="0"/>
              <a:t> сфере, как в неё попасть и что она из себя представляет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72321-FA12-41D4-AA4E-DDB743883C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85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Какой вектор развития</a:t>
            </a:r>
          </a:p>
          <a:p>
            <a:pPr marL="228600" indent="-228600">
              <a:buAutoNum type="arabicPeriod"/>
            </a:pPr>
            <a:r>
              <a:rPr lang="ru-RU" dirty="0"/>
              <a:t>Почему года</a:t>
            </a:r>
          </a:p>
          <a:p>
            <a:pPr marL="228600" indent="-228600">
              <a:buAutoNum type="arabicPeriod"/>
            </a:pPr>
            <a:r>
              <a:rPr lang="ru-RU" dirty="0"/>
              <a:t>Где сейчас Вы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6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Что Вам нужно выучить для начала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75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Начать</a:t>
            </a:r>
            <a:r>
              <a:rPr lang="en-US" dirty="0"/>
              <a:t> intern </a:t>
            </a:r>
            <a:r>
              <a:rPr lang="ru-RU" dirty="0"/>
              <a:t>на </a:t>
            </a:r>
            <a:r>
              <a:rPr lang="en-US" dirty="0"/>
              <a:t>Akvelon Internship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82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Что такое стажировка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7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Командная работа – это важно для программиста, потому что когда Вы делаете что-то в одиночку Вам сложно, Вам нужна поддержка как социальная, начиная от обмена опытом, так и заканчивая обычным перерывом и возможностью пообщаться на обычные темы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11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Где мы находимся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76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Наши офисы потихоньку завоевывают мир</a:t>
            </a:r>
          </a:p>
          <a:p>
            <a:pPr marL="228600" indent="-228600">
              <a:buAutoNum type="arabicPeriod"/>
            </a:pPr>
            <a:r>
              <a:rPr lang="ru-RU" dirty="0"/>
              <a:t>Релокация</a:t>
            </a:r>
          </a:p>
          <a:p>
            <a:pPr marL="228600" indent="-228600">
              <a:buAutoNum type="arabicPeriod"/>
            </a:pPr>
            <a:r>
              <a:rPr lang="ru-RU" dirty="0"/>
              <a:t>Командировки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43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Те, что на слуху</a:t>
            </a:r>
          </a:p>
          <a:p>
            <a:pPr marL="228600" indent="-228600">
              <a:buAutoNum type="arabicPeriod"/>
            </a:pPr>
            <a:r>
              <a:rPr lang="ru-RU" dirty="0"/>
              <a:t>Это не все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7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72321-FA12-41D4-AA4E-DDB743883C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8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Что такое </a:t>
            </a:r>
            <a:r>
              <a:rPr lang="en-US" dirty="0"/>
              <a:t>IT </a:t>
            </a:r>
            <a:r>
              <a:rPr lang="ru-RU" dirty="0"/>
              <a:t>– спросить аудиторию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54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1. Какие процессы происходят при создании проекта</a:t>
            </a:r>
          </a:p>
          <a:p>
            <a:pPr marL="0" indent="0">
              <a:buNone/>
            </a:pPr>
            <a:r>
              <a:rPr lang="ru-RU" dirty="0"/>
              <a:t>2. Кто за всё это отвечает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Самые популярные пути развития</a:t>
            </a:r>
          </a:p>
          <a:p>
            <a:pPr marL="228600" indent="-228600">
              <a:buAutoNum type="arabicPeriod"/>
            </a:pPr>
            <a:r>
              <a:rPr lang="ru-RU" dirty="0"/>
              <a:t>Поговорим о каждом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Кто должен определять версии</a:t>
            </a:r>
          </a:p>
          <a:p>
            <a:pPr marL="228600" indent="-228600">
              <a:buAutoNum type="arabicPeriod"/>
            </a:pPr>
            <a:r>
              <a:rPr lang="ru-RU" dirty="0"/>
              <a:t>Отвечать за их доступность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2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Что такое баг</a:t>
            </a:r>
          </a:p>
          <a:p>
            <a:pPr marL="228600" indent="-228600">
              <a:buAutoNum type="arabicPeriod"/>
            </a:pPr>
            <a:r>
              <a:rPr lang="ru-RU" dirty="0"/>
              <a:t>Чем занимается </a:t>
            </a:r>
            <a:r>
              <a:rPr lang="en-US" dirty="0"/>
              <a:t>QA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Поддержка новых сотрудников с точки зрения устройства рабочего места</a:t>
            </a:r>
          </a:p>
          <a:p>
            <a:pPr marL="228600" indent="-228600">
              <a:buAutoNum type="arabicPeriod"/>
            </a:pPr>
            <a:r>
              <a:rPr lang="ru-RU" dirty="0"/>
              <a:t>Проблемы с доступами к сети, интернет внутри офиса</a:t>
            </a:r>
          </a:p>
          <a:p>
            <a:pPr marL="228600" indent="-228600">
              <a:buAutoNum type="arabicPeriod"/>
            </a:pPr>
            <a:r>
              <a:rPr lang="ru-RU" dirty="0"/>
              <a:t>Разбор полётов при поломке ваших пк</a:t>
            </a:r>
          </a:p>
          <a:p>
            <a:pPr marL="0" indent="0">
              <a:buNone/>
            </a:pPr>
            <a:r>
              <a:rPr lang="ru-RU" dirty="0"/>
              <a:t>4.    И очень много всего интересного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2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А что делает программист?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79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Какие знания Вам стоит в себе прокачать чтобы вступить на этот путь?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A1002-C487-47A0-84D5-ACBB6584F8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7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D26A-3B56-46F2-BA72-348411C39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4DFAF-1B17-454A-AF7F-2696869BE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47EE6-D463-45D6-A585-204F121D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E8AAC-8096-49B8-8C43-B05E7FB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993EB-95FA-437D-905E-548BAE73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7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F11D-C1F6-45F9-8EC9-E926E4AF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B0327-1504-4233-8019-D2A625D1C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65BEE-3061-4887-AEC2-90E595CC8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A4B33-87D2-4E95-966F-205810726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96134-CC14-48CE-BF06-3B37764F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6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048278-E847-4C2F-BEFB-4570D9DF3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BFD54-69BB-49CA-B2FF-1D28ABDE5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F1005-C4ED-460F-9802-C6DCF6059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10ECC-3D57-44ED-B927-18FEC7BD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49D1-9389-4043-A0A6-37A26781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819E-D896-4088-A236-D1E294A2310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6EAB-732E-413E-A437-196E6EF05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77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819E-D896-4088-A236-D1E294A2310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4F06EAB-732E-413E-A437-196E6EF05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4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752D-E335-46A0-9126-848ECC50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B91C1-8150-434C-9E24-11AC4477E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343F5-4F8D-4CB6-B4E2-6C564D5B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EE20B-C709-4EF3-AAA8-DE20D61B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81DA3-D38B-47DB-9140-8DC66756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2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2FCD-FA24-4ACB-A64C-E8B601B3F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28580-AED8-4ED6-8E0F-9683F639D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32723-744F-418E-B430-0D7495569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0178-4039-4DFB-ABBE-755945CC3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F63C-5CD9-4E16-8F2D-A38DA17B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DA5C-E1D6-4F5A-807A-8A31E920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2AEA-7864-47AA-9A4D-7281EEA97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E7D3B-6E1F-4D5C-BA4E-21A393303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9065A-7736-4DB9-B99E-78272B42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6AA38-E6F3-4881-AC8B-CFB59647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FF3B5-EC66-47F5-B1B2-927B5D25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1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44BD-F36A-425F-978F-EF4B8D3F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A8C7B-9BDD-4965-AC1D-49547694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52557-96F8-4D48-921B-485DF3E6B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8BEBB-0DE3-425F-8800-C1E6C7DDC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2FDA8-A289-4010-9E6B-76A40B009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8312C-D457-4FF2-BC75-3C936F92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6AF42-B736-4A7F-8DB2-B7AC7195C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E289D-5A7B-48DD-85A0-25EF4EC7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81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1721-7663-41E6-A182-F347FC7C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DF4DE2-06FF-421D-B7C3-81A1FCA0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A934-B18F-4133-82B2-6EB95306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A5D9E-0326-4CB9-B800-7CEF24F6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3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22CB9-6B60-4AB9-B2AC-146C3A28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B24ED-86B7-43C7-9E06-A49ADC03F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028D-6ABA-47A9-930E-167A12AF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0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D6D3-D1D8-456F-94CF-8974F9807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C96E2-D414-4B95-9ECF-B99C52442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B6C7-9F28-4D11-BAD1-E9FFD9E7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33D5C-64B7-4479-886A-AB52F2FE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F1A9D-4ADD-45CB-9A3B-C426B1890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BF05-3AA5-4690-8FEC-9C495E73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3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ECA2-D966-4999-9E90-31409E3C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AD89B-C4A6-45A6-8542-8C0440E52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4E7EA-AB7D-4A44-96B6-E5DD0D1CC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4667A-3DAD-4B8D-B370-3BAE043D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5F286-12F8-4C1E-BC64-56D1C70C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1D4FA-668D-4F34-BD33-48A63BF0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40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207BE-8190-4B26-867D-45776C3A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CDAF7-CF9E-48BB-B8CB-D8F0987E9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9DECF-AEBD-4566-86F0-E8DEEBAEE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14DBF-26B1-4D88-8028-B1C8EC5EBF5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3E2B-9BA0-4B57-B8DE-C69575973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73B95-9F22-4FEE-B5A9-8077498E9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98F13-051E-4234-B8CE-0761089F2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4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4819E-D896-4088-A236-D1E294A2310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06EAB-732E-413E-A437-196E6EF05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0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55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56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BBCFF1-6BF3-4941-973F-CE3A1F225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170B3D-1B5C-4AA5-B670-B783ADC5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291"/>
            <a:ext cx="12192000" cy="2759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E3C243-B4B4-4FE3-AFF2-E81D7F48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795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7FD84-3B18-487D-BEFB-0553F4C2E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1216404"/>
            <a:ext cx="9689360" cy="3841362"/>
          </a:xfrm>
        </p:spPr>
        <p:txBody>
          <a:bodyPr>
            <a:normAutofit/>
          </a:bodyPr>
          <a:lstStyle/>
          <a:p>
            <a:r>
              <a:rPr lang="en-US" sz="7200"/>
              <a:t>Start your career with Akvelon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1DFAE-74DF-453C-BF2E-C0198700C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643468"/>
            <a:ext cx="5715387" cy="57293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accent1"/>
                </a:solidFill>
              </a:rPr>
              <a:t>Created by Marat Zimnurov</a:t>
            </a:r>
          </a:p>
        </p:txBody>
      </p:sp>
    </p:spTree>
    <p:extLst>
      <p:ext uri="{BB962C8B-B14F-4D97-AF65-F5344CB8AC3E}">
        <p14:creationId xmlns:p14="http://schemas.microsoft.com/office/powerpoint/2010/main" val="3803960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1BD5C-3236-4A87-98B9-3E86131B1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Which way?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Content Placeholder 3">
            <a:extLst>
              <a:ext uri="{FF2B5EF4-FFF2-40B4-BE49-F238E27FC236}">
                <a16:creationId xmlns:a16="http://schemas.microsoft.com/office/drawing/2014/main" id="{46B56854-1978-4869-BB91-8E8D9623C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197331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038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lowchart: Document 10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CCF4B-531B-4FB9-9793-0A96D80A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 you need to learn?</a:t>
            </a:r>
          </a:p>
        </p:txBody>
      </p:sp>
      <p:pic>
        <p:nvPicPr>
          <p:cNvPr id="8220" name="Picture 2" descr="ÐÐ°ÑÑÐ¸Ð½ÐºÐ¸ Ð¿Ð¾ Ð·Ð°Ð¿ÑÐ¾ÑÑ programming path">
            <a:extLst>
              <a:ext uri="{FF2B5EF4-FFF2-40B4-BE49-F238E27FC236}">
                <a16:creationId xmlns:a16="http://schemas.microsoft.com/office/drawing/2014/main" id="{80508650-37AF-4054-A86A-D6CCB7FD3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r="5889"/>
          <a:stretch/>
        </p:blipFill>
        <p:spPr bwMode="auto">
          <a:xfrm>
            <a:off x="4207933" y="1291663"/>
            <a:ext cx="7347537" cy="42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60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9" name="Rectangle 95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398BD-DAFA-473F-815F-78528702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to begin?</a:t>
            </a:r>
          </a:p>
        </p:txBody>
      </p:sp>
      <p:pic>
        <p:nvPicPr>
          <p:cNvPr id="10246" name="Picture 6" descr="ÐÐ°ÑÑÐ¸Ð½ÐºÐ¸ Ð¿Ð¾ Ð·Ð°Ð¿ÑÐ¾ÑÑ akvelon internship">
            <a:extLst>
              <a:ext uri="{FF2B5EF4-FFF2-40B4-BE49-F238E27FC236}">
                <a16:creationId xmlns:a16="http://schemas.microsoft.com/office/drawing/2014/main" id="{55125864-5D28-4FE7-9ED7-C0C01EEB6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1" r="-3" b="-2"/>
          <a:stretch/>
        </p:blipFill>
        <p:spPr bwMode="auto">
          <a:xfrm>
            <a:off x="317636" y="321734"/>
            <a:ext cx="379757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ÐÐ°ÑÑÐ¸Ð½ÐºÐ¸ Ð¿Ð¾ Ð·Ð°Ð¿ÑÐ¾ÑÑ akvelon internship">
            <a:extLst>
              <a:ext uri="{FF2B5EF4-FFF2-40B4-BE49-F238E27FC236}">
                <a16:creationId xmlns:a16="http://schemas.microsoft.com/office/drawing/2014/main" id="{0FAC0228-4414-4E39-B297-8AC20492E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r="-1" b="6013"/>
          <a:stretch/>
        </p:blipFill>
        <p:spPr bwMode="auto">
          <a:xfrm>
            <a:off x="317634" y="2422097"/>
            <a:ext cx="3794760" cy="20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ÐÐ°ÑÑÐ¸Ð½ÐºÐ¸ Ð¿Ð¾ Ð·Ð°Ð¿ÑÐ¾ÑÑ akvelon internship">
            <a:extLst>
              <a:ext uri="{FF2B5EF4-FFF2-40B4-BE49-F238E27FC236}">
                <a16:creationId xmlns:a16="http://schemas.microsoft.com/office/drawing/2014/main" id="{294F751A-AEC6-4CE7-B5D5-FBEE832B2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r="11451" b="2"/>
          <a:stretch/>
        </p:blipFill>
        <p:spPr bwMode="auto">
          <a:xfrm>
            <a:off x="4202549" y="321732"/>
            <a:ext cx="3793472" cy="41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ÐÐ°ÑÑÐ¸Ð½ÐºÐ¸ Ð¿Ð¾ Ð·Ð°Ð¿ÑÐ¾ÑÑ akvelon internship">
            <a:extLst>
              <a:ext uri="{FF2B5EF4-FFF2-40B4-BE49-F238E27FC236}">
                <a16:creationId xmlns:a16="http://schemas.microsoft.com/office/drawing/2014/main" id="{D2409766-1C0A-4657-A1E1-114D04F7D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r="13528" b="-1"/>
          <a:stretch/>
        </p:blipFill>
        <p:spPr bwMode="auto">
          <a:xfrm>
            <a:off x="8086176" y="321733"/>
            <a:ext cx="3797984" cy="41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ÐÐ°ÑÑÐ¸Ð½ÐºÐ¸ Ð¿Ð¾ Ð·Ð°Ð¿ÑÐ¾ÑÑ akvelon internship">
            <a:extLst>
              <a:ext uri="{FF2B5EF4-FFF2-40B4-BE49-F238E27FC236}">
                <a16:creationId xmlns:a16="http://schemas.microsoft.com/office/drawing/2014/main" id="{CC5E651F-DD9D-40D2-B47A-2DA496411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2" r="-1" b="-1"/>
          <a:stretch/>
        </p:blipFill>
        <p:spPr bwMode="auto">
          <a:xfrm>
            <a:off x="317634" y="4525715"/>
            <a:ext cx="379476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57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0AC7-3914-4195-BEE4-9ED84191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What is an internship?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61813F-FAC4-457F-B063-3B0CD0CD6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94882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627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2" descr="ÐÐ°ÑÑÐ¸Ð½ÐºÐ¸ Ð¿Ð¾ Ð·Ð°Ð¿ÑÐ¾ÑÑ Team">
            <a:extLst>
              <a:ext uri="{FF2B5EF4-FFF2-40B4-BE49-F238E27FC236}">
                <a16:creationId xmlns:a16="http://schemas.microsoft.com/office/drawing/2014/main" id="{0332C2CE-0A0B-44BC-BC85-0D20C03B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8" b="12481"/>
          <a:stretch/>
        </p:blipFill>
        <p:spPr bwMode="auto">
          <a:xfrm>
            <a:off x="643467" y="575288"/>
            <a:ext cx="10929788" cy="332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7" name="Rectangle 77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C2CCC-40A2-46FF-A667-4CA0DF97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247442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B167-6D3A-483F-90D3-CC17BFC2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Akvelon?</a:t>
            </a:r>
          </a:p>
        </p:txBody>
      </p:sp>
      <p:pic>
        <p:nvPicPr>
          <p:cNvPr id="7" name="Graphic 6" descr="Like">
            <a:extLst>
              <a:ext uri="{FF2B5EF4-FFF2-40B4-BE49-F238E27FC236}">
                <a16:creationId xmlns:a16="http://schemas.microsoft.com/office/drawing/2014/main" id="{86CBB49C-9B52-4653-94DD-D0BB0E09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1E165E8-7423-4839-B34D-09BD3602A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3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AB4B2C13-AAA6-4394-A345-A2C00ED58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1C0C-D02A-44BB-A19C-7CA4A4C2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32" y="5200879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Projects</a:t>
            </a:r>
          </a:p>
        </p:txBody>
      </p:sp>
      <p:sp>
        <p:nvSpPr>
          <p:cNvPr id="11313" name="Rectangle 113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0" name="Picture 6" descr="ÐÐ°ÑÑÐ¸Ð½ÐºÐ¸ Ð¿Ð¾ Ð·Ð°Ð¿ÑÐ¾ÑÑ starbucks logo">
            <a:extLst>
              <a:ext uri="{FF2B5EF4-FFF2-40B4-BE49-F238E27FC236}">
                <a16:creationId xmlns:a16="http://schemas.microsoft.com/office/drawing/2014/main" id="{4D15E844-8186-4C2C-A0B6-2C6154CB3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5" b="14921"/>
          <a:stretch/>
        </p:blipFill>
        <p:spPr bwMode="auto">
          <a:xfrm>
            <a:off x="756919" y="692331"/>
            <a:ext cx="952348" cy="73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D8350E6D-CBC9-4A26-B84F-7145FDC9F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90665" y="609601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ight Triangle 121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1447563"/>
            <a:ext cx="1980472" cy="1396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08" name="Picture 2" descr="ÐÐ°ÑÑÐ¸Ð½ÐºÐ¸ Ð¿Ð¾ Ð·Ð°Ð¿ÑÐ¾ÑÑ nokia logo">
            <a:extLst>
              <a:ext uri="{FF2B5EF4-FFF2-40B4-BE49-F238E27FC236}">
                <a16:creationId xmlns:a16="http://schemas.microsoft.com/office/drawing/2014/main" id="{9A9E8504-6089-4731-8D46-9C1E6919C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r="15237" b="-1"/>
          <a:stretch/>
        </p:blipFill>
        <p:spPr bwMode="auto">
          <a:xfrm>
            <a:off x="3196994" y="1639389"/>
            <a:ext cx="1533729" cy="10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ÐÐ°ÑÑÐ¸Ð½ÐºÐ¸ Ð¿Ð¾ Ð·Ð°Ð¿ÑÐ¾ÑÑ microsoft logo">
            <a:extLst>
              <a:ext uri="{FF2B5EF4-FFF2-40B4-BE49-F238E27FC236}">
                <a16:creationId xmlns:a16="http://schemas.microsoft.com/office/drawing/2014/main" id="{2A0BD7EA-CC7A-424A-8387-C3A4E405B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" r="2833" b="1"/>
          <a:stretch/>
        </p:blipFill>
        <p:spPr bwMode="auto">
          <a:xfrm>
            <a:off x="7053410" y="1613037"/>
            <a:ext cx="1445190" cy="10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ight Triangle 129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42224" y="156958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ight Triangle 131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74" name="Picture 10" descr="ÐÐ°ÑÑÐ¸Ð½ÐºÐ¸ Ð¿Ð¾ Ð·Ð°Ð¿ÑÐ¾ÑÑ amazon">
            <a:extLst>
              <a:ext uri="{FF2B5EF4-FFF2-40B4-BE49-F238E27FC236}">
                <a16:creationId xmlns:a16="http://schemas.microsoft.com/office/drawing/2014/main" id="{A02178B5-1EF7-4C0C-BD7A-984348246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8" r="-2" b="24413"/>
          <a:stretch/>
        </p:blipFill>
        <p:spPr bwMode="auto">
          <a:xfrm>
            <a:off x="4225834" y="3094491"/>
            <a:ext cx="2396155" cy="141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841337"/>
            <a:ext cx="2789854" cy="1865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2" name="Picture 8" descr="ÐÐ°ÑÑÐ¸Ð½ÐºÐ¸ Ð¿Ð¾ Ð·Ð°Ð¿ÑÐ¾ÑÑ disney logo">
            <a:extLst>
              <a:ext uri="{FF2B5EF4-FFF2-40B4-BE49-F238E27FC236}">
                <a16:creationId xmlns:a16="http://schemas.microsoft.com/office/drawing/2014/main" id="{46A0E6D0-3BE4-4C51-BBC7-AD74C1C6A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91" r="-3" b="18796"/>
          <a:stretch/>
        </p:blipFill>
        <p:spPr bwMode="auto">
          <a:xfrm>
            <a:off x="8923147" y="3135125"/>
            <a:ext cx="2456770" cy="127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Right Triangle 135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CC1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6496" y="2804968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02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30A2E4A-4E1D-41B9-AA0B-34724A7D9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60" name="Rectangle 159">
              <a:extLst>
                <a:ext uri="{FF2B5EF4-FFF2-40B4-BE49-F238E27FC236}">
                  <a16:creationId xmlns:a16="http://schemas.microsoft.com/office/drawing/2014/main" id="{2F1C8607-2E83-4D84-B3BB-7D9A6161A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00" name="Picture 160">
              <a:extLst>
                <a:ext uri="{FF2B5EF4-FFF2-40B4-BE49-F238E27FC236}">
                  <a16:creationId xmlns:a16="http://schemas.microsoft.com/office/drawing/2014/main" id="{15AE8AB0-75CD-4FBB-B35D-77407AE7A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49874F5-DD96-463A-8A6B-232E65C3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EF46F-E745-4CC6-9557-7923A6F0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Great people</a:t>
            </a:r>
          </a:p>
        </p:txBody>
      </p:sp>
      <p:pic>
        <p:nvPicPr>
          <p:cNvPr id="2053" name="Picture 2" descr="http://akvelon-ivanovo.ru/media/3439/img_7995_crop.jpg">
            <a:extLst>
              <a:ext uri="{FF2B5EF4-FFF2-40B4-BE49-F238E27FC236}">
                <a16:creationId xmlns:a16="http://schemas.microsoft.com/office/drawing/2014/main" id="{404A6B2C-A50C-4AE5-BAC0-5579E0CD2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" r="1691" b="1"/>
          <a:stretch/>
        </p:blipFill>
        <p:spPr bwMode="auto">
          <a:xfrm>
            <a:off x="634277" y="640078"/>
            <a:ext cx="10917644" cy="360914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DD5B5202-786F-43FD-ADAD-FD113DFBF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1" name="Rectangle 166">
            <a:extLst>
              <a:ext uri="{FF2B5EF4-FFF2-40B4-BE49-F238E27FC236}">
                <a16:creationId xmlns:a16="http://schemas.microsoft.com/office/drawing/2014/main" id="{67D48E48-6BD6-4E10-B72C-8284B9A12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B048786-CC85-4387-9F6F-160EBBAC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9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76FB576-CA80-4A46-AE21-57CB59E08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8ACDD95-D489-4928-ADC4-C261BEDEB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001B4CE-DF79-4F9D-8ED5-A8AF7FC7A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D1B22DD-9D42-447D-8986-CBC33EF25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51C2258-F230-47FE-825B-F52CB5308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95" name="Rectangle 94">
              <a:extLst>
                <a:ext uri="{FF2B5EF4-FFF2-40B4-BE49-F238E27FC236}">
                  <a16:creationId xmlns:a16="http://schemas.microsoft.com/office/drawing/2014/main" id="{80A22A3E-E50F-4433-BACC-C5ECE7400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EC51DAD-4714-40CD-9168-2EBE7F827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58DB5BC9-7FB7-4DE0-BA79-39BC8F730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129873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A2BAE-8A1C-44F8-9C62-16A39EC07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Leisure</a:t>
            </a:r>
          </a:p>
        </p:txBody>
      </p:sp>
      <p:pic>
        <p:nvPicPr>
          <p:cNvPr id="3078" name="Picture 6" descr="ÐÐ°ÑÑÐ¸Ð½ÐºÐ¸ Ð¿Ð¾ Ð·Ð°Ð¿ÑÐ¾ÑÑ xbox">
            <a:extLst>
              <a:ext uri="{FF2B5EF4-FFF2-40B4-BE49-F238E27FC236}">
                <a16:creationId xmlns:a16="http://schemas.microsoft.com/office/drawing/2014/main" id="{4EE98AB8-2BF9-4454-8CDC-C99AACB64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32298" b="-3"/>
          <a:stretch/>
        </p:blipFill>
        <p:spPr bwMode="auto">
          <a:xfrm>
            <a:off x="1413632" y="640078"/>
            <a:ext cx="3270387" cy="360914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2" descr="undefined">
            <a:extLst>
              <a:ext uri="{FF2B5EF4-FFF2-40B4-BE49-F238E27FC236}">
                <a16:creationId xmlns:a16="http://schemas.microsoft.com/office/drawing/2014/main" id="{88B441A6-BBAF-438D-9924-6E2453B54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6" r="17015" b="-1"/>
          <a:stretch/>
        </p:blipFill>
        <p:spPr bwMode="auto">
          <a:xfrm>
            <a:off x="4848897" y="640078"/>
            <a:ext cx="3270387" cy="360914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588FF50A-BF4E-4831-81FE-CD986A682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5" r="14935" b="-1"/>
          <a:stretch/>
        </p:blipFill>
        <p:spPr bwMode="auto">
          <a:xfrm>
            <a:off x="8284162" y="640078"/>
            <a:ext cx="3270387" cy="360914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7CF0883-AA96-4F29-91B6-E8905355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3503" y="4557357"/>
            <a:ext cx="392590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9B797FF-D9BE-4A45-92AA-9E9EF1D1F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119287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F78ADC-521A-4320-A903-A6944039F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4159" y="6210130"/>
            <a:ext cx="3918428" cy="27594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DD59-BA05-41BB-84B6-69845D752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597" y="3424348"/>
            <a:ext cx="9426806" cy="142441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1B1B1B"/>
                </a:solidFill>
                <a:latin typeface="Bahnschrift" panose="020B0502040204020203" pitchFamily="34" charset="0"/>
              </a:rPr>
              <a:t>What is 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F9EC15-042D-42C1-A3E5-04A323F45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597" y="5121033"/>
            <a:ext cx="9426806" cy="564199"/>
          </a:xfrm>
        </p:spPr>
        <p:txBody>
          <a:bodyPr>
            <a:normAutofit/>
          </a:bodyPr>
          <a:lstStyle/>
          <a:p>
            <a:endParaRPr lang="en-US" sz="2200">
              <a:solidFill>
                <a:srgbClr val="1B1B1B"/>
              </a:solidFill>
            </a:endParaRPr>
          </a:p>
        </p:txBody>
      </p:sp>
      <p:sp>
        <p:nvSpPr>
          <p:cNvPr id="1030" name="Oval 136">
            <a:extLst>
              <a:ext uri="{FF2B5EF4-FFF2-40B4-BE49-F238E27FC236}">
                <a16:creationId xmlns:a16="http://schemas.microsoft.com/office/drawing/2014/main" id="{FBC3EAFD-A275-4F9B-8F62-72B6678F3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8526" y="933319"/>
            <a:ext cx="2463430" cy="2486070"/>
          </a:xfrm>
          <a:prstGeom prst="ellipse">
            <a:avLst/>
          </a:prstGeom>
          <a:solidFill>
            <a:srgbClr val="5C5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38">
            <a:extLst>
              <a:ext uri="{FF2B5EF4-FFF2-40B4-BE49-F238E27FC236}">
                <a16:creationId xmlns:a16="http://schemas.microsoft.com/office/drawing/2014/main" id="{06E64A6D-2B9F-4AAD-AB42-A61BAF01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92" y="1268361"/>
            <a:ext cx="1956816" cy="1953058"/>
          </a:xfrm>
          <a:prstGeom prst="ellipse">
            <a:avLst/>
          </a:prstGeom>
          <a:solidFill>
            <a:srgbClr val="FFFFFF"/>
          </a:solidFill>
          <a:ln>
            <a:solidFill>
              <a:srgbClr val="5C5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ÐÐ°ÑÑÐ¸Ð½ÐºÐ¸ Ð¿Ð¾ Ð·Ð°Ð¿ÑÐ¾ÑÑ programmer">
            <a:extLst>
              <a:ext uri="{FF2B5EF4-FFF2-40B4-BE49-F238E27FC236}">
                <a16:creationId xmlns:a16="http://schemas.microsoft.com/office/drawing/2014/main" id="{81DBB4D0-7801-4CCE-B9CF-C41C89C3F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16568" b="5"/>
          <a:stretch/>
        </p:blipFill>
        <p:spPr bwMode="auto">
          <a:xfrm>
            <a:off x="5181600" y="1330490"/>
            <a:ext cx="1828800" cy="182880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C51881DD-AD85-41BE-8A49-C2FB45800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5243" r="33525" b="36180"/>
          <a:stretch>
            <a:fillRect/>
          </a:stretch>
        </p:blipFill>
        <p:spPr>
          <a:xfrm>
            <a:off x="4860081" y="896194"/>
            <a:ext cx="2560320" cy="2560320"/>
          </a:xfrm>
          <a:custGeom>
            <a:avLst/>
            <a:gdLst>
              <a:gd name="connsiteX0" fmla="*/ 2008598 w 4017196"/>
              <a:gd name="connsiteY0" fmla="*/ 0 h 4017196"/>
              <a:gd name="connsiteX1" fmla="*/ 4017196 w 4017196"/>
              <a:gd name="connsiteY1" fmla="*/ 2008598 h 4017196"/>
              <a:gd name="connsiteX2" fmla="*/ 2008598 w 4017196"/>
              <a:gd name="connsiteY2" fmla="*/ 4017196 h 4017196"/>
              <a:gd name="connsiteX3" fmla="*/ 0 w 4017196"/>
              <a:gd name="connsiteY3" fmla="*/ 2008598 h 4017196"/>
              <a:gd name="connsiteX4" fmla="*/ 2008598 w 4017196"/>
              <a:gd name="connsiteY4" fmla="*/ 0 h 401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7196" h="4017196">
                <a:moveTo>
                  <a:pt x="2008598" y="0"/>
                </a:moveTo>
                <a:cubicBezTo>
                  <a:pt x="3117916" y="0"/>
                  <a:pt x="4017196" y="899280"/>
                  <a:pt x="4017196" y="2008598"/>
                </a:cubicBezTo>
                <a:cubicBezTo>
                  <a:pt x="4017196" y="3117916"/>
                  <a:pt x="3117916" y="4017196"/>
                  <a:pt x="2008598" y="4017196"/>
                </a:cubicBezTo>
                <a:cubicBezTo>
                  <a:pt x="899280" y="4017196"/>
                  <a:pt x="0" y="3117916"/>
                  <a:pt x="0" y="2008598"/>
                </a:cubicBezTo>
                <a:cubicBezTo>
                  <a:pt x="0" y="899280"/>
                  <a:pt x="899280" y="0"/>
                  <a:pt x="2008598" y="0"/>
                </a:cubicBezTo>
                <a:close/>
              </a:path>
            </a:pathLst>
          </a:cu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AD20FE8-ED02-4CDE-83B1-A1436305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5960" y="4971278"/>
            <a:ext cx="640080" cy="0"/>
          </a:xfrm>
          <a:prstGeom prst="line">
            <a:avLst/>
          </a:prstGeom>
          <a:ln w="28575">
            <a:solidFill>
              <a:srgbClr val="12A4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90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73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05" name="Picture 75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106" name="Picture 77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107" name="Rectangle 79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8" name="Rectangle 81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109" name="Rectangle 83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0" name="Picture 85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4111" name="Rectangle 87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2" name="Picture 89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783C0-005A-4525-ACB5-2C7381B5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/>
              <a:t>Self-determination</a:t>
            </a:r>
          </a:p>
        </p:txBody>
      </p:sp>
      <p:pic>
        <p:nvPicPr>
          <p:cNvPr id="4101" name="Picture 2" descr="ÐÐ°ÑÑÐ¸Ð½ÐºÐ¸ Ð¿Ð¾ Ð·Ð°Ð¿ÑÐ¾ÑÑ programmer make your choice">
            <a:extLst>
              <a:ext uri="{FF2B5EF4-FFF2-40B4-BE49-F238E27FC236}">
                <a16:creationId xmlns:a16="http://schemas.microsoft.com/office/drawing/2014/main" id="{84BDB66E-0747-4D79-A77A-8648A9C6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606" y="1996805"/>
            <a:ext cx="6260963" cy="2864389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014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25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27EFB9C1-0830-4837-BA03-C0014A265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" r="4529" b="-1"/>
          <a:stretch/>
        </p:blipFill>
        <p:spPr bwMode="auto">
          <a:xfrm>
            <a:off x="-3176" y="10"/>
            <a:ext cx="12192000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F9447-1F4E-45CC-B2B6-9E2CE255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Technical expertise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7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46" name="Picture 2" descr="ÐÐ°ÑÑÐ¸Ð½ÐºÐ¸ Ð¿Ð¾ Ð·Ð°Ð¿ÑÐ¾ÑÑ ÐºÐ°ÑÑÐµÑÐ½Ð°Ñ Ð»ÐµÑÑÐ½Ð¸ÑÐ° Ð¿ÑÐ¾Ð³ÑÐ°Ð¼Ð¼Ð¸ÑÑÐ°">
            <a:extLst>
              <a:ext uri="{FF2B5EF4-FFF2-40B4-BE49-F238E27FC236}">
                <a16:creationId xmlns:a16="http://schemas.microsoft.com/office/drawing/2014/main" id="{2CBA8567-8813-4B69-8C10-B27114FE3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 bwMode="auto">
          <a:xfrm>
            <a:off x="-3176" y="10"/>
            <a:ext cx="12192000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D656C-F17B-4430-BEAC-76E73092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Career ladder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87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FD84-3B18-487D-BEFB-0553F4C2E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1216404"/>
            <a:ext cx="9689360" cy="3841362"/>
          </a:xfrm>
        </p:spPr>
        <p:txBody>
          <a:bodyPr>
            <a:normAutofit/>
          </a:bodyPr>
          <a:lstStyle/>
          <a:p>
            <a:r>
              <a:rPr lang="en-US" sz="7200"/>
              <a:t>Start your career with Akvelon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1DFAE-74DF-453C-BF2E-C0198700C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643468"/>
            <a:ext cx="5715387" cy="57293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accent1"/>
                </a:solidFill>
              </a:rPr>
              <a:t>Created by Marat Zimnurov</a:t>
            </a:r>
          </a:p>
        </p:txBody>
      </p:sp>
    </p:spTree>
    <p:extLst>
      <p:ext uri="{BB962C8B-B14F-4D97-AF65-F5344CB8AC3E}">
        <p14:creationId xmlns:p14="http://schemas.microsoft.com/office/powerpoint/2010/main" val="230380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AB981-2756-46CA-96C8-514E319D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What is modern product?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4B0B6D-A593-4AF9-9728-0C1D42A6F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9094"/>
            <a:ext cx="22442" cy="590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2C6156E-220E-47A7-A501-0F6E116922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2681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234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8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5A55B-F1AB-4310-800A-643EB126BF7C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DevOps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QA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Sysadmin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SDE</a:t>
            </a:r>
          </a:p>
        </p:txBody>
      </p:sp>
      <p:pic>
        <p:nvPicPr>
          <p:cNvPr id="2053" name="Picture 2" descr="ÐÐ°ÑÑÐ¸Ð½ÐºÐ¸ Ð¿Ð¾ Ð·Ð°Ð¿ÑÐ¾ÑÑ Ð¿ÑÐ¾Ð³ÑÐ°Ð¼Ð¼Ð¸ÑÑ">
            <a:extLst>
              <a:ext uri="{FF2B5EF4-FFF2-40B4-BE49-F238E27FC236}">
                <a16:creationId xmlns:a16="http://schemas.microsoft.com/office/drawing/2014/main" id="{507B489A-B4C5-451E-BC4F-03B32174F2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0" r="16569" b="-1"/>
          <a:stretch/>
        </p:blipFill>
        <p:spPr bwMode="auto">
          <a:xfrm>
            <a:off x="5928473" y="643467"/>
            <a:ext cx="4989348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45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8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8AED0-9E55-4D8D-8D65-E8A64B54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DevOps (development and operations)</a:t>
            </a:r>
          </a:p>
        </p:txBody>
      </p:sp>
      <p:cxnSp>
        <p:nvCxnSpPr>
          <p:cNvPr id="3092" name="Straight Connector 8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5" name="Picture 2" descr="ÐÐ°ÑÑÐ¸Ð½ÐºÐ¸ Ð¿Ð¾ Ð·Ð°Ð¿ÑÐ¾ÑÑ devops">
            <a:extLst>
              <a:ext uri="{FF2B5EF4-FFF2-40B4-BE49-F238E27FC236}">
                <a16:creationId xmlns:a16="http://schemas.microsoft.com/office/drawing/2014/main" id="{62C62175-B1F1-4C1A-AD35-CC4A3F0AD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7095" y="2509911"/>
            <a:ext cx="754271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16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B1FC-36FF-4125-B464-B716AA90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Quality analyst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8B7126DC-AC06-4886-B02F-62AFCC713B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1124" y="2509911"/>
            <a:ext cx="705465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44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40800-77FD-4F9D-BE1B-3ACD46CC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administrator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AB6FAAC6-C14F-4BD4-B0BA-7CDD8BAF3A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995" y="2509911"/>
            <a:ext cx="7106910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2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A442-C1A8-4DBB-9DBD-C93F837C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development engineer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02" name="Picture 2" descr="ÐÐ°ÑÑÐ¸Ð½ÐºÐ¸ Ð¿Ð¾ Ð·Ð°Ð¿ÑÐ¾ÑÑ software">
            <a:extLst>
              <a:ext uri="{FF2B5EF4-FFF2-40B4-BE49-F238E27FC236}">
                <a16:creationId xmlns:a16="http://schemas.microsoft.com/office/drawing/2014/main" id="{FED7036F-19CD-475D-96F9-7CDB87C04AFD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3359" y="2509911"/>
            <a:ext cx="5330182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87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D2E2-C08B-489B-9F30-906D745E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What knowledge can help you?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C77A8E4-9C3F-40A7-AF65-0D4E298B81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320917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806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361</Words>
  <Application>Microsoft Office PowerPoint</Application>
  <PresentationFormat>Widescreen</PresentationFormat>
  <Paragraphs>93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Bahnschrift</vt:lpstr>
      <vt:lpstr>Calibri</vt:lpstr>
      <vt:lpstr>Calibri Light</vt:lpstr>
      <vt:lpstr>Trebuchet MS</vt:lpstr>
      <vt:lpstr>Office Theme</vt:lpstr>
      <vt:lpstr>Berlin</vt:lpstr>
      <vt:lpstr>Start your career with Akvelon</vt:lpstr>
      <vt:lpstr>What is IT?</vt:lpstr>
      <vt:lpstr>What is modern product?</vt:lpstr>
      <vt:lpstr>PowerPoint Presentation</vt:lpstr>
      <vt:lpstr>DevOps (development and operations)</vt:lpstr>
      <vt:lpstr>Quality analyst</vt:lpstr>
      <vt:lpstr>System administrator</vt:lpstr>
      <vt:lpstr>Software development engineer</vt:lpstr>
      <vt:lpstr>What knowledge can help you?</vt:lpstr>
      <vt:lpstr>Which way?</vt:lpstr>
      <vt:lpstr>What do you need to learn?</vt:lpstr>
      <vt:lpstr>Where to begin?</vt:lpstr>
      <vt:lpstr>What is an internship?</vt:lpstr>
      <vt:lpstr>Team work</vt:lpstr>
      <vt:lpstr>Why Akvelon?</vt:lpstr>
      <vt:lpstr>PowerPoint Presentation</vt:lpstr>
      <vt:lpstr>Projects</vt:lpstr>
      <vt:lpstr>Great people</vt:lpstr>
      <vt:lpstr>Leisure</vt:lpstr>
      <vt:lpstr>Self-determination</vt:lpstr>
      <vt:lpstr>Technical expertise</vt:lpstr>
      <vt:lpstr>Career ladder</vt:lpstr>
      <vt:lpstr>Start your career with Akvelon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your career with Akvelon</dc:title>
  <dc:creator>Marat Zimnurov (Akvelon INC)</dc:creator>
  <cp:lastModifiedBy>Marat Zimnurov (Akvelon INC)</cp:lastModifiedBy>
  <cp:revision>2</cp:revision>
  <dcterms:created xsi:type="dcterms:W3CDTF">2019-04-22T13:49:17Z</dcterms:created>
  <dcterms:modified xsi:type="dcterms:W3CDTF">2019-04-22T13:57:19Z</dcterms:modified>
</cp:coreProperties>
</file>